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theme/theme7.xml" ContentType="application/vnd.openxmlformats-officedocument.theme+xml"/>
  <Override PartName="/ppt/slideLayouts/slideLayout82.xml" ContentType="application/vnd.openxmlformats-officedocument.presentationml.slideLayout+xml"/>
  <Override PartName="/ppt/theme/theme8.xml" ContentType="application/vnd.openxmlformats-officedocument.theme+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theme/theme9.xml" ContentType="application/vnd.openxmlformats-officedocument.theme+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theme/theme10.xml" ContentType="application/vnd.openxmlformats-officedocument.theme+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theme/theme11.xml" ContentType="application/vnd.openxmlformats-officedocument.theme+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theme/theme14.xml" ContentType="application/vnd.openxmlformats-officedocument.theme+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theme/theme15.xml" ContentType="application/vnd.openxmlformats-officedocument.theme+xml"/>
  <Override PartName="/ppt/theme/theme16.xml" ContentType="application/vnd.openxmlformats-officedocument.theme+xml"/>
  <Override PartName="/ppt/theme/theme17.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1" r:id="rId1"/>
    <p:sldMasterId id="2147483703" r:id="rId2"/>
    <p:sldMasterId id="2147483761" r:id="rId3"/>
    <p:sldMasterId id="2147483762" r:id="rId4"/>
    <p:sldMasterId id="2147483808" r:id="rId5"/>
    <p:sldMasterId id="2147483821" r:id="rId6"/>
    <p:sldMasterId id="2147483833" r:id="rId7"/>
    <p:sldMasterId id="2147483901" r:id="rId8"/>
    <p:sldMasterId id="2147483925" r:id="rId9"/>
    <p:sldMasterId id="2147483959" r:id="rId10"/>
    <p:sldMasterId id="2147483983" r:id="rId11"/>
    <p:sldMasterId id="2147483996" r:id="rId12"/>
    <p:sldMasterId id="2147484035" r:id="rId13"/>
    <p:sldMasterId id="2147484047" r:id="rId14"/>
    <p:sldMasterId id="2147484060" r:id="rId15"/>
  </p:sldMasterIdLst>
  <p:notesMasterIdLst>
    <p:notesMasterId r:id="rId30"/>
  </p:notesMasterIdLst>
  <p:handoutMasterIdLst>
    <p:handoutMasterId r:id="rId31"/>
  </p:handoutMasterIdLst>
  <p:sldIdLst>
    <p:sldId id="389" r:id="rId16"/>
    <p:sldId id="420" r:id="rId17"/>
    <p:sldId id="447" r:id="rId18"/>
    <p:sldId id="445" r:id="rId19"/>
    <p:sldId id="424" r:id="rId20"/>
    <p:sldId id="431" r:id="rId21"/>
    <p:sldId id="426" r:id="rId22"/>
    <p:sldId id="439" r:id="rId23"/>
    <p:sldId id="440" r:id="rId24"/>
    <p:sldId id="441" r:id="rId25"/>
    <p:sldId id="436" r:id="rId26"/>
    <p:sldId id="437" r:id="rId27"/>
    <p:sldId id="438" r:id="rId28"/>
    <p:sldId id="448" r:id="rId29"/>
  </p:sldIdLst>
  <p:sldSz cx="9144000" cy="6858000" type="screen4x3"/>
  <p:notesSz cx="7099300" cy="10234613"/>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AE5"/>
    <a:srgbClr val="BFBFBF"/>
    <a:srgbClr val="FC8038"/>
    <a:srgbClr val="51B0B7"/>
    <a:srgbClr val="7F7F7F"/>
    <a:srgbClr val="595959"/>
    <a:srgbClr val="A6A6A6"/>
    <a:srgbClr val="F3F3F3"/>
    <a:srgbClr val="D9D9D9"/>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Style moyen 1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Style moyen 1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8D230F3-CF80-4859-8CE7-A43EE81993B5}" styleName="Style léger 1 - Accentuation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D27102A9-8310-4765-A935-A1911B00CA55}" styleName="Style léger 1 - Accentuation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CAF9ED-07DC-4A11-8D7F-57B35C25682E}" styleName="Style moyen 1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29" autoAdjust="0"/>
    <p:restoredTop sz="90030" autoAdjust="0"/>
  </p:normalViewPr>
  <p:slideViewPr>
    <p:cSldViewPr>
      <p:cViewPr varScale="1">
        <p:scale>
          <a:sx n="75" d="100"/>
          <a:sy n="75" d="100"/>
        </p:scale>
        <p:origin x="1838" y="43"/>
      </p:cViewPr>
      <p:guideLst>
        <p:guide orient="horz" pos="2160"/>
        <p:guide pos="2880"/>
      </p:guideLst>
    </p:cSldViewPr>
  </p:slideViewPr>
  <p:notesTextViewPr>
    <p:cViewPr>
      <p:scale>
        <a:sx n="100" d="100"/>
        <a:sy n="100" d="100"/>
      </p:scale>
      <p:origin x="0" y="0"/>
    </p:cViewPr>
  </p:notesTextViewPr>
  <p:sorterViewPr>
    <p:cViewPr>
      <p:scale>
        <a:sx n="160" d="100"/>
        <a:sy n="160" d="100"/>
      </p:scale>
      <p:origin x="0" y="-9234"/>
    </p:cViewPr>
  </p:sorterViewPr>
  <p:notesViewPr>
    <p:cSldViewPr>
      <p:cViewPr varScale="1">
        <p:scale>
          <a:sx n="56" d="100"/>
          <a:sy n="56" d="100"/>
        </p:scale>
        <p:origin x="-1860" y="-84"/>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3.xml"/><Relationship Id="rId26" Type="http://schemas.openxmlformats.org/officeDocument/2006/relationships/slide" Target="slides/slide11.xml"/><Relationship Id="rId3" Type="http://schemas.openxmlformats.org/officeDocument/2006/relationships/slideMaster" Target="slideMasters/slideMaster3.xml"/><Relationship Id="rId21" Type="http://schemas.openxmlformats.org/officeDocument/2006/relationships/slide" Target="slides/slide6.xml"/><Relationship Id="rId34"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2.xml"/><Relationship Id="rId25" Type="http://schemas.openxmlformats.org/officeDocument/2006/relationships/slide" Target="slides/slide10.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xml"/><Relationship Id="rId20" Type="http://schemas.openxmlformats.org/officeDocument/2006/relationships/slide" Target="slides/slide5.xml"/><Relationship Id="rId29"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9.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8.xml"/><Relationship Id="rId28" Type="http://schemas.openxmlformats.org/officeDocument/2006/relationships/slide" Target="slides/slide13.xml"/><Relationship Id="rId10" Type="http://schemas.openxmlformats.org/officeDocument/2006/relationships/slideMaster" Target="slideMasters/slideMaster10.xml"/><Relationship Id="rId19" Type="http://schemas.openxmlformats.org/officeDocument/2006/relationships/slide" Target="slides/slide4.xml"/><Relationship Id="rId31"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7.xml"/><Relationship Id="rId27" Type="http://schemas.openxmlformats.org/officeDocument/2006/relationships/slide" Target="slides/slide12.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Master" Target="slideMasters/slideMaster8.xml"/></Relationships>
</file>

<file path=ppt/diagrams/_rels/data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951BDB-E1F6-4F60-879D-7439D602A90B}"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fr-FR"/>
        </a:p>
      </dgm:t>
    </dgm:pt>
    <dgm:pt modelId="{7BE7F028-5A28-401E-98CA-FF9DAA94A704}">
      <dgm:prSet custT="1"/>
      <dgm:spPr>
        <a:solidFill>
          <a:srgbClr val="FC8038"/>
        </a:solidFill>
        <a:ln>
          <a:solidFill>
            <a:srgbClr val="FC8038"/>
          </a:solidFill>
        </a:ln>
      </dgm:spPr>
      <dgm:t>
        <a:bodyPr/>
        <a:lstStyle/>
        <a:p>
          <a:r>
            <a:rPr lang="fr-FR" sz="800" dirty="0">
              <a:solidFill>
                <a:schemeClr val="tx1"/>
              </a:solidFill>
            </a:rPr>
            <a:t>Arrêt alimentation </a:t>
          </a:r>
        </a:p>
      </dgm:t>
    </dgm:pt>
    <dgm:pt modelId="{08D55163-DDFC-4B06-BFC1-446FDD7FA8D9}" type="sibTrans" cxnId="{62539E4F-5892-48A0-80AE-C9C7EBA80F34}">
      <dgm:prSet/>
      <dgm:spPr/>
      <dgm:t>
        <a:bodyPr/>
        <a:lstStyle/>
        <a:p>
          <a:endParaRPr lang="fr-FR"/>
        </a:p>
      </dgm:t>
    </dgm:pt>
    <dgm:pt modelId="{23F37979-FCF3-4C7F-A6FE-D994AE8CC19A}" type="parTrans" cxnId="{62539E4F-5892-48A0-80AE-C9C7EBA80F34}">
      <dgm:prSet/>
      <dgm:spPr/>
      <dgm:t>
        <a:bodyPr/>
        <a:lstStyle/>
        <a:p>
          <a:endParaRPr lang="fr-FR"/>
        </a:p>
      </dgm:t>
    </dgm:pt>
    <dgm:pt modelId="{2ABE4A87-276A-4709-937E-9C7130E1541F}">
      <dgm:prSet custT="1"/>
      <dgm:spPr>
        <a:ln>
          <a:solidFill>
            <a:srgbClr val="FC8038"/>
          </a:solidFill>
        </a:ln>
      </dgm:spPr>
      <dgm:t>
        <a:bodyPr/>
        <a:lstStyle/>
        <a:p>
          <a:r>
            <a:rPr lang="fr-FR" sz="1000" dirty="0"/>
            <a:t>Arrêt des processus d'alimentation automatique de l'annuaire</a:t>
          </a:r>
          <a:endParaRPr lang="fr-FR" sz="1000" dirty="0">
            <a:solidFill>
              <a:srgbClr val="FC8038"/>
            </a:solidFill>
          </a:endParaRPr>
        </a:p>
      </dgm:t>
    </dgm:pt>
    <dgm:pt modelId="{9DF8D36F-AE74-40EA-BE3E-644F677ECE4A}" type="parTrans" cxnId="{7930E858-092B-4D0A-9669-637A7182CF2E}">
      <dgm:prSet/>
      <dgm:spPr/>
      <dgm:t>
        <a:bodyPr/>
        <a:lstStyle/>
        <a:p>
          <a:endParaRPr lang="fr-FR"/>
        </a:p>
      </dgm:t>
    </dgm:pt>
    <dgm:pt modelId="{3268E694-6020-4A21-858A-DF44D5A5D0B5}" type="sibTrans" cxnId="{7930E858-092B-4D0A-9669-637A7182CF2E}">
      <dgm:prSet/>
      <dgm:spPr/>
      <dgm:t>
        <a:bodyPr/>
        <a:lstStyle/>
        <a:p>
          <a:endParaRPr lang="fr-FR"/>
        </a:p>
      </dgm:t>
    </dgm:pt>
    <dgm:pt modelId="{334C849F-5E9E-4CF9-9BC7-FA163CACBC30}">
      <dgm:prSet custT="1"/>
      <dgm:spPr>
        <a:solidFill>
          <a:srgbClr val="FC8038"/>
        </a:solidFill>
        <a:ln>
          <a:solidFill>
            <a:srgbClr val="FC8038"/>
          </a:solidFill>
        </a:ln>
      </dgm:spPr>
      <dgm:t>
        <a:bodyPr/>
        <a:lstStyle/>
        <a:p>
          <a:r>
            <a:rPr lang="fr-FR" sz="900" dirty="0">
              <a:solidFill>
                <a:schemeClr val="tx1"/>
              </a:solidFill>
            </a:rPr>
            <a:t>Ouverture d'ATRIUM</a:t>
          </a:r>
        </a:p>
      </dgm:t>
    </dgm:pt>
    <dgm:pt modelId="{C281CE55-897E-451D-9857-79C7B89A0818}" type="sibTrans" cxnId="{D58CE1B5-FEBD-46B1-A715-67314244DC8A}">
      <dgm:prSet/>
      <dgm:spPr/>
      <dgm:t>
        <a:bodyPr/>
        <a:lstStyle/>
        <a:p>
          <a:endParaRPr lang="fr-FR"/>
        </a:p>
      </dgm:t>
    </dgm:pt>
    <dgm:pt modelId="{BB7B6275-8E9A-4530-97D9-F9246C7E4BFB}" type="parTrans" cxnId="{D58CE1B5-FEBD-46B1-A715-67314244DC8A}">
      <dgm:prSet/>
      <dgm:spPr/>
      <dgm:t>
        <a:bodyPr/>
        <a:lstStyle/>
        <a:p>
          <a:endParaRPr lang="fr-FR"/>
        </a:p>
      </dgm:t>
    </dgm:pt>
    <dgm:pt modelId="{85105083-8CAF-48AB-9D29-B6509C4E3DE8}">
      <dgm:prSet custT="1"/>
      <dgm:spPr>
        <a:ln>
          <a:solidFill>
            <a:srgbClr val="FC8038"/>
          </a:solidFill>
        </a:ln>
      </dgm:spPr>
      <dgm:t>
        <a:bodyPr/>
        <a:lstStyle/>
        <a:p>
          <a:r>
            <a:rPr lang="fr-FR" sz="1000" dirty="0"/>
            <a:t>Ouverture des accès à ATRIUM aux personnels et enseignants</a:t>
          </a:r>
          <a:endParaRPr lang="fr-FR" sz="1000" dirty="0">
            <a:solidFill>
              <a:srgbClr val="FC8038"/>
            </a:solidFill>
          </a:endParaRPr>
        </a:p>
      </dgm:t>
    </dgm:pt>
    <dgm:pt modelId="{6C7835EA-2F41-4EBE-AD06-CEC1693A073A}" type="sibTrans" cxnId="{D10423BE-3890-40F4-9039-26E17714FE86}">
      <dgm:prSet/>
      <dgm:spPr/>
      <dgm:t>
        <a:bodyPr/>
        <a:lstStyle/>
        <a:p>
          <a:endParaRPr lang="fr-FR"/>
        </a:p>
      </dgm:t>
    </dgm:pt>
    <dgm:pt modelId="{45B91F20-2929-4F8B-8AC2-310210D7C840}" type="parTrans" cxnId="{D10423BE-3890-40F4-9039-26E17714FE86}">
      <dgm:prSet/>
      <dgm:spPr/>
      <dgm:t>
        <a:bodyPr/>
        <a:lstStyle/>
        <a:p>
          <a:endParaRPr lang="fr-FR"/>
        </a:p>
      </dgm:t>
    </dgm:pt>
    <dgm:pt modelId="{04673E77-C274-4164-BCCB-4794BB2E7EE1}">
      <dgm:prSet custT="1"/>
      <dgm:spPr>
        <a:ln>
          <a:solidFill>
            <a:srgbClr val="FC8038"/>
          </a:solidFill>
        </a:ln>
      </dgm:spPr>
      <dgm:t>
        <a:bodyPr/>
        <a:lstStyle/>
        <a:p>
          <a:r>
            <a:rPr lang="fr-FR" sz="1000" dirty="0">
              <a:hlinkClick xmlns:r="http://schemas.openxmlformats.org/officeDocument/2006/relationships" r:id="rId1" action="ppaction://hlinksldjump"/>
            </a:rPr>
            <a:t>Bascule des données du portail</a:t>
          </a:r>
          <a:endParaRPr lang="fr-FR" sz="1000" dirty="0">
            <a:solidFill>
              <a:srgbClr val="FC8038"/>
            </a:solidFill>
          </a:endParaRPr>
        </a:p>
      </dgm:t>
    </dgm:pt>
    <dgm:pt modelId="{DB47403F-8404-4CDB-A3D6-B17C4332DD28}">
      <dgm:prSet custT="1"/>
      <dgm:spPr>
        <a:solidFill>
          <a:srgbClr val="FC8038"/>
        </a:solidFill>
        <a:ln>
          <a:solidFill>
            <a:srgbClr val="FC8038"/>
          </a:solidFill>
        </a:ln>
      </dgm:spPr>
      <dgm:t>
        <a:bodyPr/>
        <a:lstStyle/>
        <a:p>
          <a:r>
            <a:rPr lang="fr-FR" sz="800" dirty="0">
              <a:solidFill>
                <a:schemeClr val="tx1"/>
              </a:solidFill>
            </a:rPr>
            <a:t>Bascule des données</a:t>
          </a:r>
        </a:p>
      </dgm:t>
    </dgm:pt>
    <dgm:pt modelId="{5BE59281-F617-40E5-9174-B8F57A05EA9E}" type="sibTrans" cxnId="{F3100D97-ABEB-44C7-BDE6-92FEADA0FD27}">
      <dgm:prSet/>
      <dgm:spPr/>
      <dgm:t>
        <a:bodyPr/>
        <a:lstStyle/>
        <a:p>
          <a:endParaRPr lang="fr-FR"/>
        </a:p>
      </dgm:t>
    </dgm:pt>
    <dgm:pt modelId="{89CA2612-74F2-4A5E-AA3C-5F89F9BB03F7}" type="parTrans" cxnId="{F3100D97-ABEB-44C7-BDE6-92FEADA0FD27}">
      <dgm:prSet/>
      <dgm:spPr/>
      <dgm:t>
        <a:bodyPr/>
        <a:lstStyle/>
        <a:p>
          <a:endParaRPr lang="fr-FR"/>
        </a:p>
      </dgm:t>
    </dgm:pt>
    <dgm:pt modelId="{E77E37F7-10C6-4083-AFA3-565CD4336321}" type="sibTrans" cxnId="{79167C1B-E590-4D31-80AF-313B5892FBBC}">
      <dgm:prSet/>
      <dgm:spPr/>
      <dgm:t>
        <a:bodyPr/>
        <a:lstStyle/>
        <a:p>
          <a:endParaRPr lang="fr-FR"/>
        </a:p>
      </dgm:t>
    </dgm:pt>
    <dgm:pt modelId="{312AF9E7-3E5C-4EA2-86B6-A1E82C8B05C9}" type="parTrans" cxnId="{79167C1B-E590-4D31-80AF-313B5892FBBC}">
      <dgm:prSet/>
      <dgm:spPr/>
      <dgm:t>
        <a:bodyPr/>
        <a:lstStyle/>
        <a:p>
          <a:endParaRPr lang="fr-FR"/>
        </a:p>
      </dgm:t>
    </dgm:pt>
    <dgm:pt modelId="{509B6128-2296-4C18-8C99-EF81ADE140AD}">
      <dgm:prSet custT="1"/>
      <dgm:spPr>
        <a:ln>
          <a:solidFill>
            <a:srgbClr val="FC8038"/>
          </a:solidFill>
        </a:ln>
      </dgm:spPr>
      <dgm:t>
        <a:bodyPr/>
        <a:lstStyle/>
        <a:p>
          <a:r>
            <a:rPr lang="fr-FR" sz="1000" dirty="0"/>
            <a:t>Coupure des accès à ATRIUM pour tous les utilisateurs</a:t>
          </a:r>
          <a:endParaRPr lang="fr-FR" sz="1000" dirty="0">
            <a:solidFill>
              <a:srgbClr val="FC8038"/>
            </a:solidFill>
          </a:endParaRPr>
        </a:p>
      </dgm:t>
    </dgm:pt>
    <dgm:pt modelId="{DF7A7BC6-7733-4CAF-A060-4D3598893B76}">
      <dgm:prSet custT="1"/>
      <dgm:spPr>
        <a:solidFill>
          <a:srgbClr val="FC8038"/>
        </a:solidFill>
        <a:ln>
          <a:solidFill>
            <a:srgbClr val="FC8038"/>
          </a:solidFill>
        </a:ln>
      </dgm:spPr>
      <dgm:t>
        <a:bodyPr/>
        <a:lstStyle/>
        <a:p>
          <a:r>
            <a:rPr lang="fr-FR" sz="900" dirty="0">
              <a:solidFill>
                <a:schemeClr val="tx1"/>
              </a:solidFill>
            </a:rPr>
            <a:t>Fermeture d'ATRIUM</a:t>
          </a:r>
        </a:p>
      </dgm:t>
    </dgm:pt>
    <dgm:pt modelId="{7F72B600-C4D8-47D7-AF76-A6122C491BE0}" type="sibTrans" cxnId="{F0647AE5-43A3-41A6-8C33-C100E50C5A43}">
      <dgm:prSet/>
      <dgm:spPr/>
      <dgm:t>
        <a:bodyPr/>
        <a:lstStyle/>
        <a:p>
          <a:endParaRPr lang="fr-FR"/>
        </a:p>
      </dgm:t>
    </dgm:pt>
    <dgm:pt modelId="{E060663C-E944-474B-89A5-13F0C7B427EC}" type="parTrans" cxnId="{F0647AE5-43A3-41A6-8C33-C100E50C5A43}">
      <dgm:prSet/>
      <dgm:spPr/>
      <dgm:t>
        <a:bodyPr/>
        <a:lstStyle/>
        <a:p>
          <a:endParaRPr lang="fr-FR"/>
        </a:p>
      </dgm:t>
    </dgm:pt>
    <dgm:pt modelId="{CB692976-6C31-449F-A024-9BF29A1BAF08}" type="sibTrans" cxnId="{96BC734B-705A-4695-91B0-997B6993CC97}">
      <dgm:prSet/>
      <dgm:spPr/>
      <dgm:t>
        <a:bodyPr/>
        <a:lstStyle/>
        <a:p>
          <a:endParaRPr lang="fr-FR"/>
        </a:p>
      </dgm:t>
    </dgm:pt>
    <dgm:pt modelId="{5D179F79-39A5-4EB8-B6C7-EF47CC4DD0C2}" type="parTrans" cxnId="{96BC734B-705A-4695-91B0-997B6993CC97}">
      <dgm:prSet/>
      <dgm:spPr/>
      <dgm:t>
        <a:bodyPr/>
        <a:lstStyle/>
        <a:p>
          <a:endParaRPr lang="fr-FR"/>
        </a:p>
      </dgm:t>
    </dgm:pt>
    <dgm:pt modelId="{EA85CE15-DD59-4D37-A6AA-139080F2434A}">
      <dgm:prSet custT="1"/>
      <dgm:spPr>
        <a:solidFill>
          <a:srgbClr val="FC8038"/>
        </a:solidFill>
        <a:ln>
          <a:solidFill>
            <a:srgbClr val="FC8038"/>
          </a:solidFill>
        </a:ln>
      </dgm:spPr>
      <dgm:t>
        <a:bodyPr/>
        <a:lstStyle/>
        <a:p>
          <a:r>
            <a:rPr lang="fr-FR" sz="900" dirty="0">
              <a:solidFill>
                <a:schemeClr val="tx1"/>
              </a:solidFill>
            </a:rPr>
            <a:t>Rentrée</a:t>
          </a:r>
          <a:endParaRPr lang="fr-FR" sz="1100" dirty="0">
            <a:solidFill>
              <a:schemeClr val="tx1"/>
            </a:solidFill>
          </a:endParaRPr>
        </a:p>
      </dgm:t>
    </dgm:pt>
    <dgm:pt modelId="{1E73C5B8-8B1B-4F98-899B-3651B00448F0}" type="parTrans" cxnId="{17B90CBD-797A-4786-ABF3-ABED4F9DF8E5}">
      <dgm:prSet/>
      <dgm:spPr/>
      <dgm:t>
        <a:bodyPr/>
        <a:lstStyle/>
        <a:p>
          <a:endParaRPr lang="en-US"/>
        </a:p>
      </dgm:t>
    </dgm:pt>
    <dgm:pt modelId="{AEC6C597-C4D6-4276-BC5A-1218EDC34DE0}" type="sibTrans" cxnId="{17B90CBD-797A-4786-ABF3-ABED4F9DF8E5}">
      <dgm:prSet/>
      <dgm:spPr/>
      <dgm:t>
        <a:bodyPr/>
        <a:lstStyle/>
        <a:p>
          <a:endParaRPr lang="en-US"/>
        </a:p>
      </dgm:t>
    </dgm:pt>
    <dgm:pt modelId="{584B7B75-D9D6-4E4E-BC69-2571E726C140}">
      <dgm:prSet custT="1"/>
      <dgm:spPr>
        <a:ln>
          <a:solidFill>
            <a:srgbClr val="FC8038"/>
          </a:solidFill>
        </a:ln>
      </dgm:spPr>
      <dgm:t>
        <a:bodyPr/>
        <a:lstStyle/>
        <a:p>
          <a:r>
            <a:rPr lang="fr-FR" sz="1000" dirty="0"/>
            <a:t>Rentrée des personnels et des enseignants (1</a:t>
          </a:r>
          <a:r>
            <a:rPr lang="fr-FR" sz="1000" baseline="30000" dirty="0"/>
            <a:t>er</a:t>
          </a:r>
          <a:r>
            <a:rPr lang="fr-FR" sz="1000" dirty="0"/>
            <a:t> Septembre), puis des élèves (4 Septembre)</a:t>
          </a:r>
        </a:p>
      </dgm:t>
    </dgm:pt>
    <dgm:pt modelId="{78259695-CF1A-4B26-BF95-7726D6B11D65}" type="parTrans" cxnId="{C11E610B-9046-4AE9-9524-DC337B76667D}">
      <dgm:prSet/>
      <dgm:spPr/>
      <dgm:t>
        <a:bodyPr/>
        <a:lstStyle/>
        <a:p>
          <a:endParaRPr lang="en-US"/>
        </a:p>
      </dgm:t>
    </dgm:pt>
    <dgm:pt modelId="{FC56242A-CBD8-4745-BC67-DB7091AB8BBF}" type="sibTrans" cxnId="{C11E610B-9046-4AE9-9524-DC337B76667D}">
      <dgm:prSet/>
      <dgm:spPr/>
      <dgm:t>
        <a:bodyPr/>
        <a:lstStyle/>
        <a:p>
          <a:endParaRPr lang="en-US"/>
        </a:p>
      </dgm:t>
    </dgm:pt>
    <dgm:pt modelId="{471F4253-A3AB-4068-BE1B-564D5F39EFA7}">
      <dgm:prSet custT="1"/>
      <dgm:spPr>
        <a:solidFill>
          <a:srgbClr val="00B0F0"/>
        </a:solidFill>
        <a:ln>
          <a:solidFill>
            <a:srgbClr val="00B0F0"/>
          </a:solidFill>
        </a:ln>
      </dgm:spPr>
      <dgm:t>
        <a:bodyPr/>
        <a:lstStyle/>
        <a:p>
          <a:r>
            <a:rPr lang="fr-FR" sz="900" dirty="0">
              <a:solidFill>
                <a:schemeClr val="tx1"/>
              </a:solidFill>
            </a:rPr>
            <a:t>Nettoyage  fin d’année</a:t>
          </a:r>
        </a:p>
      </dgm:t>
    </dgm:pt>
    <dgm:pt modelId="{37FF27EB-7924-4783-9B14-32083FE500BB}" type="parTrans" cxnId="{9F07BDE8-5526-4FAE-B6B5-ED6ED044A78C}">
      <dgm:prSet/>
      <dgm:spPr/>
      <dgm:t>
        <a:bodyPr/>
        <a:lstStyle/>
        <a:p>
          <a:endParaRPr lang="en-US"/>
        </a:p>
      </dgm:t>
    </dgm:pt>
    <dgm:pt modelId="{5E23C364-3E69-4793-B076-D351B3E14ADE}" type="sibTrans" cxnId="{9F07BDE8-5526-4FAE-B6B5-ED6ED044A78C}">
      <dgm:prSet/>
      <dgm:spPr/>
      <dgm:t>
        <a:bodyPr/>
        <a:lstStyle/>
        <a:p>
          <a:endParaRPr lang="en-US"/>
        </a:p>
      </dgm:t>
    </dgm:pt>
    <dgm:pt modelId="{EAE5686C-8F54-4D12-90B9-8D933A748821}">
      <dgm:prSet custT="1"/>
      <dgm:spPr>
        <a:solidFill>
          <a:srgbClr val="00B0F0"/>
        </a:solidFill>
        <a:ln>
          <a:solidFill>
            <a:srgbClr val="00B0F0"/>
          </a:solidFill>
        </a:ln>
      </dgm:spPr>
      <dgm:t>
        <a:bodyPr/>
        <a:lstStyle/>
        <a:p>
          <a:r>
            <a:rPr lang="fr-FR" sz="800" dirty="0">
              <a:solidFill>
                <a:schemeClr val="tx1"/>
              </a:solidFill>
            </a:rPr>
            <a:t>Préparation de la rentrée</a:t>
          </a:r>
        </a:p>
      </dgm:t>
    </dgm:pt>
    <dgm:pt modelId="{719C0949-D236-40E9-BDE3-FE697C909C7D}" type="parTrans" cxnId="{285AC0AC-7063-463B-9236-9C948A24010B}">
      <dgm:prSet/>
      <dgm:spPr/>
      <dgm:t>
        <a:bodyPr/>
        <a:lstStyle/>
        <a:p>
          <a:endParaRPr lang="en-US"/>
        </a:p>
      </dgm:t>
    </dgm:pt>
    <dgm:pt modelId="{CC28EA74-F132-44EA-A48A-C00950A4C813}" type="sibTrans" cxnId="{285AC0AC-7063-463B-9236-9C948A24010B}">
      <dgm:prSet/>
      <dgm:spPr/>
      <dgm:t>
        <a:bodyPr/>
        <a:lstStyle/>
        <a:p>
          <a:endParaRPr lang="en-US"/>
        </a:p>
      </dgm:t>
    </dgm:pt>
    <dgm:pt modelId="{68BB0EF6-3A04-4624-9827-C0DEF1AFE998}">
      <dgm:prSet custT="1"/>
      <dgm:spPr>
        <a:solidFill>
          <a:srgbClr val="00B0F0">
            <a:alpha val="20000"/>
          </a:srgbClr>
        </a:solidFill>
        <a:ln>
          <a:solidFill>
            <a:srgbClr val="00B0F0"/>
          </a:solidFill>
        </a:ln>
      </dgm:spPr>
      <dgm:t>
        <a:bodyPr/>
        <a:lstStyle/>
        <a:p>
          <a:r>
            <a:rPr lang="fr-FR" sz="1000" dirty="0"/>
            <a:t>Nettoyage des contenus et des sites collaboratifs (FP-1)</a:t>
          </a:r>
          <a:endParaRPr lang="fr-FR" sz="1000" dirty="0">
            <a:solidFill>
              <a:srgbClr val="00B0F0"/>
            </a:solidFill>
          </a:endParaRPr>
        </a:p>
      </dgm:t>
    </dgm:pt>
    <dgm:pt modelId="{AD6E4830-FF20-42E7-93E3-5F03489A7FEF}" type="parTrans" cxnId="{38E9436F-8484-4E47-81A7-A6EE29AAACDA}">
      <dgm:prSet/>
      <dgm:spPr/>
      <dgm:t>
        <a:bodyPr/>
        <a:lstStyle/>
        <a:p>
          <a:endParaRPr lang="en-US"/>
        </a:p>
      </dgm:t>
    </dgm:pt>
    <dgm:pt modelId="{77625F3F-551B-4F17-BB1F-9299D94C72AE}" type="sibTrans" cxnId="{38E9436F-8484-4E47-81A7-A6EE29AAACDA}">
      <dgm:prSet/>
      <dgm:spPr/>
      <dgm:t>
        <a:bodyPr/>
        <a:lstStyle/>
        <a:p>
          <a:endParaRPr lang="en-US"/>
        </a:p>
      </dgm:t>
    </dgm:pt>
    <dgm:pt modelId="{92FE0B5B-8089-42C4-8BFF-90AC0F1CEDE0}">
      <dgm:prSet custT="1"/>
      <dgm:spPr>
        <a:solidFill>
          <a:srgbClr val="00B0F0">
            <a:alpha val="20000"/>
          </a:srgbClr>
        </a:solidFill>
        <a:ln>
          <a:solidFill>
            <a:srgbClr val="00B0F0"/>
          </a:solidFill>
        </a:ln>
      </dgm:spPr>
      <dgm:t>
        <a:bodyPr/>
        <a:lstStyle/>
        <a:p>
          <a:r>
            <a:rPr lang="fr-FR" sz="900" dirty="0"/>
            <a:t>Réactivation des comptes manuels (FP-3)</a:t>
          </a:r>
          <a:endParaRPr lang="fr-FR" sz="900" dirty="0">
            <a:solidFill>
              <a:srgbClr val="00B0F0"/>
            </a:solidFill>
          </a:endParaRPr>
        </a:p>
      </dgm:t>
    </dgm:pt>
    <dgm:pt modelId="{77362572-BE95-41B6-BA00-10AE7065CB33}" type="parTrans" cxnId="{37B081AC-9966-46F1-86D0-B6E0F76EEE56}">
      <dgm:prSet/>
      <dgm:spPr/>
      <dgm:t>
        <a:bodyPr/>
        <a:lstStyle/>
        <a:p>
          <a:endParaRPr lang="en-US"/>
        </a:p>
      </dgm:t>
    </dgm:pt>
    <dgm:pt modelId="{0F6759E5-E5CB-4B00-8C54-37E998EC2F67}" type="sibTrans" cxnId="{37B081AC-9966-46F1-86D0-B6E0F76EEE56}">
      <dgm:prSet/>
      <dgm:spPr/>
      <dgm:t>
        <a:bodyPr/>
        <a:lstStyle/>
        <a:p>
          <a:endParaRPr lang="en-US"/>
        </a:p>
      </dgm:t>
    </dgm:pt>
    <dgm:pt modelId="{27371761-107C-48C3-AAB9-300FC893272A}">
      <dgm:prSet custT="1"/>
      <dgm:spPr>
        <a:ln>
          <a:solidFill>
            <a:srgbClr val="FC8038"/>
          </a:solidFill>
        </a:ln>
      </dgm:spPr>
      <dgm:t>
        <a:bodyPr/>
        <a:lstStyle/>
        <a:p>
          <a:r>
            <a:rPr lang="fr-FR" sz="1000" dirty="0">
              <a:hlinkClick xmlns:r="http://schemas.openxmlformats.org/officeDocument/2006/relationships" r:id="rId2" action="ppaction://hlinksldjump"/>
            </a:rPr>
            <a:t>Bascule des données de l’annuaire</a:t>
          </a:r>
          <a:endParaRPr lang="fr-FR" sz="1000" dirty="0"/>
        </a:p>
      </dgm:t>
    </dgm:pt>
    <dgm:pt modelId="{01368272-623D-4057-A039-1E1A6A88E321}" type="parTrans" cxnId="{203F99B4-6EA1-4BB2-84F9-B8B2E8B97473}">
      <dgm:prSet/>
      <dgm:spPr/>
      <dgm:t>
        <a:bodyPr/>
        <a:lstStyle/>
        <a:p>
          <a:endParaRPr lang="en-US"/>
        </a:p>
      </dgm:t>
    </dgm:pt>
    <dgm:pt modelId="{3B599DDA-B771-4400-B8C9-C6B774F0C9BA}" type="sibTrans" cxnId="{203F99B4-6EA1-4BB2-84F9-B8B2E8B97473}">
      <dgm:prSet/>
      <dgm:spPr/>
      <dgm:t>
        <a:bodyPr/>
        <a:lstStyle/>
        <a:p>
          <a:endParaRPr lang="en-US"/>
        </a:p>
      </dgm:t>
    </dgm:pt>
    <dgm:pt modelId="{1047E616-76F1-4CFB-BEE1-4D98A37B9C59}">
      <dgm:prSet custT="1"/>
      <dgm:spPr>
        <a:solidFill>
          <a:srgbClr val="00B0F0">
            <a:alpha val="20000"/>
          </a:srgbClr>
        </a:solidFill>
        <a:ln>
          <a:solidFill>
            <a:srgbClr val="00B0F0"/>
          </a:solidFill>
        </a:ln>
      </dgm:spPr>
      <dgm:t>
        <a:bodyPr/>
        <a:lstStyle/>
        <a:p>
          <a:r>
            <a:rPr lang="fr-FR" sz="1000" dirty="0"/>
            <a:t>Récupération des contenus (FP-2)</a:t>
          </a:r>
        </a:p>
      </dgm:t>
    </dgm:pt>
    <dgm:pt modelId="{89237B15-631D-45F6-A146-543BE9031345}" type="parTrans" cxnId="{08D64491-C94C-434E-8783-9A62AE9728C3}">
      <dgm:prSet/>
      <dgm:spPr/>
      <dgm:t>
        <a:bodyPr/>
        <a:lstStyle/>
        <a:p>
          <a:endParaRPr lang="en-US"/>
        </a:p>
      </dgm:t>
    </dgm:pt>
    <dgm:pt modelId="{65331743-8B54-4397-9B5A-3EBA3DF6A3AF}" type="sibTrans" cxnId="{08D64491-C94C-434E-8783-9A62AE9728C3}">
      <dgm:prSet/>
      <dgm:spPr/>
      <dgm:t>
        <a:bodyPr/>
        <a:lstStyle/>
        <a:p>
          <a:endParaRPr lang="en-US"/>
        </a:p>
      </dgm:t>
    </dgm:pt>
    <dgm:pt modelId="{4D3BC6AC-0517-40E4-BC09-3F143A7889CE}">
      <dgm:prSet custT="1"/>
      <dgm:spPr>
        <a:solidFill>
          <a:srgbClr val="00B0F0">
            <a:alpha val="20000"/>
          </a:srgbClr>
        </a:solidFill>
        <a:ln>
          <a:solidFill>
            <a:srgbClr val="00B0F0"/>
          </a:solidFill>
        </a:ln>
      </dgm:spPr>
      <dgm:t>
        <a:bodyPr/>
        <a:lstStyle/>
        <a:p>
          <a:r>
            <a:rPr lang="fr-FR" sz="900" dirty="0"/>
            <a:t>Nettoyage des contenus et des sites collaboratifs (FP-1)</a:t>
          </a:r>
          <a:endParaRPr lang="fr-FR" sz="900" dirty="0">
            <a:solidFill>
              <a:srgbClr val="00B0F0"/>
            </a:solidFill>
          </a:endParaRPr>
        </a:p>
      </dgm:t>
    </dgm:pt>
    <dgm:pt modelId="{FA4455A1-6262-475A-B98F-AEA099BB7B30}" type="parTrans" cxnId="{C1C6EC59-0A84-4B9E-B840-2F6E4C00876B}">
      <dgm:prSet/>
      <dgm:spPr/>
      <dgm:t>
        <a:bodyPr/>
        <a:lstStyle/>
        <a:p>
          <a:endParaRPr lang="en-US"/>
        </a:p>
      </dgm:t>
    </dgm:pt>
    <dgm:pt modelId="{07173F11-0F08-4F91-A364-1CE7A78A70C3}" type="sibTrans" cxnId="{C1C6EC59-0A84-4B9E-B840-2F6E4C00876B}">
      <dgm:prSet/>
      <dgm:spPr/>
      <dgm:t>
        <a:bodyPr/>
        <a:lstStyle/>
        <a:p>
          <a:endParaRPr lang="en-US"/>
        </a:p>
      </dgm:t>
    </dgm:pt>
    <dgm:pt modelId="{C2CC440A-26FA-4E45-967E-39BACC5214A2}">
      <dgm:prSet custT="1"/>
      <dgm:spPr>
        <a:solidFill>
          <a:srgbClr val="00B0F0">
            <a:alpha val="20000"/>
          </a:srgbClr>
        </a:solidFill>
        <a:ln>
          <a:solidFill>
            <a:srgbClr val="00B0F0"/>
          </a:solidFill>
        </a:ln>
      </dgm:spPr>
      <dgm:t>
        <a:bodyPr/>
        <a:lstStyle/>
        <a:p>
          <a:r>
            <a:rPr lang="fr-FR" sz="900" dirty="0">
              <a:solidFill>
                <a:schemeClr val="tx1"/>
              </a:solidFill>
            </a:rPr>
            <a:t>Gestion des sites collaboratifs sans propriétaire (FP-4)</a:t>
          </a:r>
        </a:p>
      </dgm:t>
    </dgm:pt>
    <dgm:pt modelId="{FC98F326-0B90-4A1E-92C4-AC239E3DD968}" type="parTrans" cxnId="{21512ED1-FDB5-4CF0-B62F-DE6B7BB798A2}">
      <dgm:prSet/>
      <dgm:spPr/>
      <dgm:t>
        <a:bodyPr/>
        <a:lstStyle/>
        <a:p>
          <a:endParaRPr lang="en-US"/>
        </a:p>
      </dgm:t>
    </dgm:pt>
    <dgm:pt modelId="{C8FB755D-371F-4CFB-8FB0-24ABBF243918}" type="sibTrans" cxnId="{21512ED1-FDB5-4CF0-B62F-DE6B7BB798A2}">
      <dgm:prSet/>
      <dgm:spPr/>
      <dgm:t>
        <a:bodyPr/>
        <a:lstStyle/>
        <a:p>
          <a:endParaRPr lang="en-US"/>
        </a:p>
      </dgm:t>
    </dgm:pt>
    <dgm:pt modelId="{C003F66E-4E46-41B6-86AF-ECF97EFC0D17}">
      <dgm:prSet custT="1"/>
      <dgm:spPr>
        <a:solidFill>
          <a:srgbClr val="00B0F0">
            <a:alpha val="20000"/>
          </a:srgbClr>
        </a:solidFill>
        <a:ln>
          <a:solidFill>
            <a:srgbClr val="00B0F0"/>
          </a:solidFill>
        </a:ln>
      </dgm:spPr>
      <dgm:t>
        <a:bodyPr/>
        <a:lstStyle/>
        <a:p>
          <a:r>
            <a:rPr lang="fr-FR" sz="900" dirty="0">
              <a:solidFill>
                <a:schemeClr val="tx1"/>
              </a:solidFill>
            </a:rPr>
            <a:t>Mise à jour des membres des sites collaboratifs (FP-5)</a:t>
          </a:r>
        </a:p>
      </dgm:t>
    </dgm:pt>
    <dgm:pt modelId="{652FE03F-99A6-4BB7-A34B-48F82A61722D}" type="parTrans" cxnId="{E6B72D58-165E-4B5B-9E41-0D1471103E62}">
      <dgm:prSet/>
      <dgm:spPr/>
      <dgm:t>
        <a:bodyPr/>
        <a:lstStyle/>
        <a:p>
          <a:endParaRPr lang="en-US"/>
        </a:p>
      </dgm:t>
    </dgm:pt>
    <dgm:pt modelId="{0226ABAD-8B0A-413D-AE37-04A0AF048252}" type="sibTrans" cxnId="{E6B72D58-165E-4B5B-9E41-0D1471103E62}">
      <dgm:prSet/>
      <dgm:spPr/>
      <dgm:t>
        <a:bodyPr/>
        <a:lstStyle/>
        <a:p>
          <a:endParaRPr lang="en-US"/>
        </a:p>
      </dgm:t>
    </dgm:pt>
    <dgm:pt modelId="{03B9D350-DA31-488D-9191-A0433457B9AB}">
      <dgm:prSet custT="1"/>
      <dgm:spPr>
        <a:solidFill>
          <a:srgbClr val="00B0F0">
            <a:alpha val="20000"/>
          </a:srgbClr>
        </a:solidFill>
        <a:ln>
          <a:solidFill>
            <a:srgbClr val="00B0F0"/>
          </a:solidFill>
        </a:ln>
      </dgm:spPr>
      <dgm:t>
        <a:bodyPr/>
        <a:lstStyle/>
        <a:p>
          <a:r>
            <a:rPr lang="fr-FR" sz="900" dirty="0">
              <a:solidFill>
                <a:schemeClr val="tx1"/>
              </a:solidFill>
            </a:rPr>
            <a:t>Vérification des données de l’annuaire (FP-6)</a:t>
          </a:r>
        </a:p>
      </dgm:t>
    </dgm:pt>
    <dgm:pt modelId="{AF86C820-26E3-487C-8AC4-58C22A387931}" type="parTrans" cxnId="{EA8C4951-CA83-4C5C-82EC-EBDE57AFB7E1}">
      <dgm:prSet/>
      <dgm:spPr/>
      <dgm:t>
        <a:bodyPr/>
        <a:lstStyle/>
        <a:p>
          <a:endParaRPr lang="en-US"/>
        </a:p>
      </dgm:t>
    </dgm:pt>
    <dgm:pt modelId="{190C2D50-000F-4825-BCD9-B2002B6FE1A7}" type="sibTrans" cxnId="{EA8C4951-CA83-4C5C-82EC-EBDE57AFB7E1}">
      <dgm:prSet/>
      <dgm:spPr/>
      <dgm:t>
        <a:bodyPr/>
        <a:lstStyle/>
        <a:p>
          <a:endParaRPr lang="en-US"/>
        </a:p>
      </dgm:t>
    </dgm:pt>
    <dgm:pt modelId="{CDC87BD0-A1B7-4B16-98D8-AD1A2E366E29}">
      <dgm:prSet custT="1"/>
      <dgm:spPr>
        <a:solidFill>
          <a:srgbClr val="00B0F0">
            <a:alpha val="20000"/>
          </a:srgbClr>
        </a:solidFill>
        <a:ln>
          <a:solidFill>
            <a:srgbClr val="00B0F0"/>
          </a:solidFill>
        </a:ln>
      </dgm:spPr>
      <dgm:t>
        <a:bodyPr/>
        <a:lstStyle/>
        <a:p>
          <a:r>
            <a:rPr lang="fr-FR" sz="900" dirty="0">
              <a:solidFill>
                <a:schemeClr val="tx1"/>
              </a:solidFill>
            </a:rPr>
            <a:t>Nettoyage des bases GRR (FP-7)</a:t>
          </a:r>
        </a:p>
      </dgm:t>
    </dgm:pt>
    <dgm:pt modelId="{443442BA-F7F1-4179-AF87-0B9DBE58860B}" type="parTrans" cxnId="{FFA03485-F45C-4C98-87B2-C3A4C82F7039}">
      <dgm:prSet/>
      <dgm:spPr/>
      <dgm:t>
        <a:bodyPr/>
        <a:lstStyle/>
        <a:p>
          <a:endParaRPr lang="en-US"/>
        </a:p>
      </dgm:t>
    </dgm:pt>
    <dgm:pt modelId="{3C85FF81-51C6-464A-A563-2CD98B0D1F92}" type="sibTrans" cxnId="{FFA03485-F45C-4C98-87B2-C3A4C82F7039}">
      <dgm:prSet/>
      <dgm:spPr/>
      <dgm:t>
        <a:bodyPr/>
        <a:lstStyle/>
        <a:p>
          <a:endParaRPr lang="en-US"/>
        </a:p>
      </dgm:t>
    </dgm:pt>
    <dgm:pt modelId="{0C305145-E6E0-429F-A542-FA0E4DF92F93}" type="pres">
      <dgm:prSet presAssocID="{07951BDB-E1F6-4F60-879D-7439D602A90B}" presName="linearFlow" presStyleCnt="0">
        <dgm:presLayoutVars>
          <dgm:dir/>
          <dgm:animLvl val="lvl"/>
          <dgm:resizeHandles val="exact"/>
        </dgm:presLayoutVars>
      </dgm:prSet>
      <dgm:spPr/>
    </dgm:pt>
    <dgm:pt modelId="{FD887DB6-48A2-4F9A-A64F-CF5E920EAD84}" type="pres">
      <dgm:prSet presAssocID="{471F4253-A3AB-4068-BE1B-564D5F39EFA7}" presName="composite" presStyleCnt="0"/>
      <dgm:spPr/>
    </dgm:pt>
    <dgm:pt modelId="{000F7CF3-D706-4AF2-AB81-F951AC46F32D}" type="pres">
      <dgm:prSet presAssocID="{471F4253-A3AB-4068-BE1B-564D5F39EFA7}" presName="parentText" presStyleLbl="alignNode1" presStyleIdx="0" presStyleCnt="7">
        <dgm:presLayoutVars>
          <dgm:chMax val="1"/>
          <dgm:bulletEnabled val="1"/>
        </dgm:presLayoutVars>
      </dgm:prSet>
      <dgm:spPr/>
    </dgm:pt>
    <dgm:pt modelId="{B53D48A3-AB9B-421D-A276-CD321C0346C3}" type="pres">
      <dgm:prSet presAssocID="{471F4253-A3AB-4068-BE1B-564D5F39EFA7}" presName="descendantText" presStyleLbl="alignAcc1" presStyleIdx="0" presStyleCnt="7">
        <dgm:presLayoutVars>
          <dgm:bulletEnabled val="1"/>
        </dgm:presLayoutVars>
      </dgm:prSet>
      <dgm:spPr/>
    </dgm:pt>
    <dgm:pt modelId="{3D0AC7B5-959F-4FDA-948D-F14C6DB6B149}" type="pres">
      <dgm:prSet presAssocID="{5E23C364-3E69-4793-B076-D351B3E14ADE}" presName="sp" presStyleCnt="0"/>
      <dgm:spPr/>
    </dgm:pt>
    <dgm:pt modelId="{3DDA2323-0FD3-45C9-BF45-A3CAE5628794}" type="pres">
      <dgm:prSet presAssocID="{7BE7F028-5A28-401E-98CA-FF9DAA94A704}" presName="composite" presStyleCnt="0"/>
      <dgm:spPr/>
    </dgm:pt>
    <dgm:pt modelId="{AA8D9255-827D-4D5F-96A8-7482B8CD3F6C}" type="pres">
      <dgm:prSet presAssocID="{7BE7F028-5A28-401E-98CA-FF9DAA94A704}" presName="parentText" presStyleLbl="alignNode1" presStyleIdx="1" presStyleCnt="7">
        <dgm:presLayoutVars>
          <dgm:chMax val="1"/>
          <dgm:bulletEnabled val="1"/>
        </dgm:presLayoutVars>
      </dgm:prSet>
      <dgm:spPr/>
    </dgm:pt>
    <dgm:pt modelId="{F1777781-72A4-4699-B2D0-7B71A4B807CD}" type="pres">
      <dgm:prSet presAssocID="{7BE7F028-5A28-401E-98CA-FF9DAA94A704}" presName="descendantText" presStyleLbl="alignAcc1" presStyleIdx="1" presStyleCnt="7">
        <dgm:presLayoutVars>
          <dgm:bulletEnabled val="1"/>
        </dgm:presLayoutVars>
      </dgm:prSet>
      <dgm:spPr>
        <a:ln>
          <a:solidFill>
            <a:srgbClr val="FC8038"/>
          </a:solidFill>
        </a:ln>
      </dgm:spPr>
    </dgm:pt>
    <dgm:pt modelId="{16B1DEA2-26C3-45B7-9E1A-2438316705AD}" type="pres">
      <dgm:prSet presAssocID="{08D55163-DDFC-4B06-BFC1-446FDD7FA8D9}" presName="sp" presStyleCnt="0"/>
      <dgm:spPr/>
    </dgm:pt>
    <dgm:pt modelId="{3D9FC6C6-959E-4380-BBAC-D7429697850C}" type="pres">
      <dgm:prSet presAssocID="{DF7A7BC6-7733-4CAF-A060-4D3598893B76}" presName="composite" presStyleCnt="0"/>
      <dgm:spPr/>
    </dgm:pt>
    <dgm:pt modelId="{24644363-2B91-4FBA-92CD-2323189290C4}" type="pres">
      <dgm:prSet presAssocID="{DF7A7BC6-7733-4CAF-A060-4D3598893B76}" presName="parentText" presStyleLbl="alignNode1" presStyleIdx="2" presStyleCnt="7">
        <dgm:presLayoutVars>
          <dgm:chMax val="1"/>
          <dgm:bulletEnabled val="1"/>
        </dgm:presLayoutVars>
      </dgm:prSet>
      <dgm:spPr/>
    </dgm:pt>
    <dgm:pt modelId="{2182E214-1009-4F93-B69A-F2F490B2AA77}" type="pres">
      <dgm:prSet presAssocID="{DF7A7BC6-7733-4CAF-A060-4D3598893B76}" presName="descendantText" presStyleLbl="alignAcc1" presStyleIdx="2" presStyleCnt="7">
        <dgm:presLayoutVars>
          <dgm:bulletEnabled val="1"/>
        </dgm:presLayoutVars>
      </dgm:prSet>
      <dgm:spPr/>
    </dgm:pt>
    <dgm:pt modelId="{F271BAD4-FCE3-4147-9C15-B104D689C627}" type="pres">
      <dgm:prSet presAssocID="{7F72B600-C4D8-47D7-AF76-A6122C491BE0}" presName="sp" presStyleCnt="0"/>
      <dgm:spPr/>
    </dgm:pt>
    <dgm:pt modelId="{BD00297B-2741-4D3F-A5F5-4D9DBBC482EC}" type="pres">
      <dgm:prSet presAssocID="{DB47403F-8404-4CDB-A3D6-B17C4332DD28}" presName="composite" presStyleCnt="0"/>
      <dgm:spPr/>
    </dgm:pt>
    <dgm:pt modelId="{AC2011E9-BA91-4652-995C-C43E4B9900FB}" type="pres">
      <dgm:prSet presAssocID="{DB47403F-8404-4CDB-A3D6-B17C4332DD28}" presName="parentText" presStyleLbl="alignNode1" presStyleIdx="3" presStyleCnt="7">
        <dgm:presLayoutVars>
          <dgm:chMax val="1"/>
          <dgm:bulletEnabled val="1"/>
        </dgm:presLayoutVars>
      </dgm:prSet>
      <dgm:spPr/>
    </dgm:pt>
    <dgm:pt modelId="{D60C1CFF-4B28-4DDA-8405-816F70CB70DA}" type="pres">
      <dgm:prSet presAssocID="{DB47403F-8404-4CDB-A3D6-B17C4332DD28}" presName="descendantText" presStyleLbl="alignAcc1" presStyleIdx="3" presStyleCnt="7">
        <dgm:presLayoutVars>
          <dgm:bulletEnabled val="1"/>
        </dgm:presLayoutVars>
      </dgm:prSet>
      <dgm:spPr/>
    </dgm:pt>
    <dgm:pt modelId="{ECB2242B-3913-499A-8F1D-9AC2102D7BB5}" type="pres">
      <dgm:prSet presAssocID="{5BE59281-F617-40E5-9174-B8F57A05EA9E}" presName="sp" presStyleCnt="0"/>
      <dgm:spPr/>
    </dgm:pt>
    <dgm:pt modelId="{6CF769E9-9D0B-4C49-B572-BB8E9B82FB42}" type="pres">
      <dgm:prSet presAssocID="{334C849F-5E9E-4CF9-9BC7-FA163CACBC30}" presName="composite" presStyleCnt="0"/>
      <dgm:spPr/>
    </dgm:pt>
    <dgm:pt modelId="{09A57463-D80F-4D60-8A98-95664B3FE3AB}" type="pres">
      <dgm:prSet presAssocID="{334C849F-5E9E-4CF9-9BC7-FA163CACBC30}" presName="parentText" presStyleLbl="alignNode1" presStyleIdx="4" presStyleCnt="7">
        <dgm:presLayoutVars>
          <dgm:chMax val="1"/>
          <dgm:bulletEnabled val="1"/>
        </dgm:presLayoutVars>
      </dgm:prSet>
      <dgm:spPr/>
    </dgm:pt>
    <dgm:pt modelId="{5A15C3D2-FF4B-48A0-A1E0-EE934916CC40}" type="pres">
      <dgm:prSet presAssocID="{334C849F-5E9E-4CF9-9BC7-FA163CACBC30}" presName="descendantText" presStyleLbl="alignAcc1" presStyleIdx="4" presStyleCnt="7">
        <dgm:presLayoutVars>
          <dgm:bulletEnabled val="1"/>
        </dgm:presLayoutVars>
      </dgm:prSet>
      <dgm:spPr/>
    </dgm:pt>
    <dgm:pt modelId="{12B799B7-C823-4C9B-B233-A91A893F5945}" type="pres">
      <dgm:prSet presAssocID="{C281CE55-897E-451D-9857-79C7B89A0818}" presName="sp" presStyleCnt="0"/>
      <dgm:spPr/>
    </dgm:pt>
    <dgm:pt modelId="{86C09734-E84A-4BB8-BFD0-37217F2FBDD0}" type="pres">
      <dgm:prSet presAssocID="{EAE5686C-8F54-4D12-90B9-8D933A748821}" presName="composite" presStyleCnt="0"/>
      <dgm:spPr/>
    </dgm:pt>
    <dgm:pt modelId="{2FA8CAB4-0902-4B37-84C7-2CF28341AC46}" type="pres">
      <dgm:prSet presAssocID="{EAE5686C-8F54-4D12-90B9-8D933A748821}" presName="parentText" presStyleLbl="alignNode1" presStyleIdx="5" presStyleCnt="7" custScaleX="100531" custScaleY="134877">
        <dgm:presLayoutVars>
          <dgm:chMax val="1"/>
          <dgm:bulletEnabled val="1"/>
        </dgm:presLayoutVars>
      </dgm:prSet>
      <dgm:spPr/>
    </dgm:pt>
    <dgm:pt modelId="{D8B4FECF-F9F4-4FC3-9FDF-60EDC29A3073}" type="pres">
      <dgm:prSet presAssocID="{EAE5686C-8F54-4D12-90B9-8D933A748821}" presName="descendantText" presStyleLbl="alignAcc1" presStyleIdx="5" presStyleCnt="7" custScaleX="98315" custScaleY="185120" custLinFactNeighborY="-885">
        <dgm:presLayoutVars>
          <dgm:bulletEnabled val="1"/>
        </dgm:presLayoutVars>
      </dgm:prSet>
      <dgm:spPr/>
    </dgm:pt>
    <dgm:pt modelId="{6F3A5849-890C-477B-8091-24D47C4094AF}" type="pres">
      <dgm:prSet presAssocID="{CC28EA74-F132-44EA-A48A-C00950A4C813}" presName="sp" presStyleCnt="0"/>
      <dgm:spPr/>
    </dgm:pt>
    <dgm:pt modelId="{45365888-0145-419B-9D5D-159A973A09D1}" type="pres">
      <dgm:prSet presAssocID="{EA85CE15-DD59-4D37-A6AA-139080F2434A}" presName="composite" presStyleCnt="0"/>
      <dgm:spPr/>
    </dgm:pt>
    <dgm:pt modelId="{89A8793D-0CBB-4A39-9D38-93707CA005D5}" type="pres">
      <dgm:prSet presAssocID="{EA85CE15-DD59-4D37-A6AA-139080F2434A}" presName="parentText" presStyleLbl="alignNode1" presStyleIdx="6" presStyleCnt="7">
        <dgm:presLayoutVars>
          <dgm:chMax val="1"/>
          <dgm:bulletEnabled val="1"/>
        </dgm:presLayoutVars>
      </dgm:prSet>
      <dgm:spPr/>
    </dgm:pt>
    <dgm:pt modelId="{5B1A8D9B-D508-4FD0-ABBC-66C50840EADC}" type="pres">
      <dgm:prSet presAssocID="{EA85CE15-DD59-4D37-A6AA-139080F2434A}" presName="descendantText" presStyleLbl="alignAcc1" presStyleIdx="6" presStyleCnt="7">
        <dgm:presLayoutVars>
          <dgm:bulletEnabled val="1"/>
        </dgm:presLayoutVars>
      </dgm:prSet>
      <dgm:spPr/>
    </dgm:pt>
  </dgm:ptLst>
  <dgm:cxnLst>
    <dgm:cxn modelId="{81E7460A-9194-614C-898A-2D7306C7A560}" type="presOf" srcId="{07951BDB-E1F6-4F60-879D-7439D602A90B}" destId="{0C305145-E6E0-429F-A542-FA0E4DF92F93}" srcOrd="0" destOrd="0" presId="urn:microsoft.com/office/officeart/2005/8/layout/chevron2"/>
    <dgm:cxn modelId="{C11E610B-9046-4AE9-9524-DC337B76667D}" srcId="{EA85CE15-DD59-4D37-A6AA-139080F2434A}" destId="{584B7B75-D9D6-4E4E-BC69-2571E726C140}" srcOrd="0" destOrd="0" parTransId="{78259695-CF1A-4B26-BF95-7726D6B11D65}" sibTransId="{FC56242A-CBD8-4745-BC67-DB7091AB8BBF}"/>
    <dgm:cxn modelId="{79167C1B-E590-4D31-80AF-313B5892FBBC}" srcId="{DB47403F-8404-4CDB-A3D6-B17C4332DD28}" destId="{04673E77-C274-4164-BCCB-4794BB2E7EE1}" srcOrd="0" destOrd="0" parTransId="{312AF9E7-3E5C-4EA2-86B6-A1E82C8B05C9}" sibTransId="{E77E37F7-10C6-4083-AFA3-565CD4336321}"/>
    <dgm:cxn modelId="{9F934725-1DC0-E14C-B587-D3C320D013C3}" type="presOf" srcId="{27371761-107C-48C3-AAB9-300FC893272A}" destId="{D60C1CFF-4B28-4DDA-8405-816F70CB70DA}" srcOrd="0" destOrd="1" presId="urn:microsoft.com/office/officeart/2005/8/layout/chevron2"/>
    <dgm:cxn modelId="{B85A2726-E0EE-1B42-A361-5D0E47474522}" type="presOf" srcId="{509B6128-2296-4C18-8C99-EF81ADE140AD}" destId="{2182E214-1009-4F93-B69A-F2F490B2AA77}" srcOrd="0" destOrd="0" presId="urn:microsoft.com/office/officeart/2005/8/layout/chevron2"/>
    <dgm:cxn modelId="{A9F7052B-0E91-8849-B04A-8703AD47E99B}" type="presOf" srcId="{04673E77-C274-4164-BCCB-4794BB2E7EE1}" destId="{D60C1CFF-4B28-4DDA-8405-816F70CB70DA}" srcOrd="0" destOrd="0" presId="urn:microsoft.com/office/officeart/2005/8/layout/chevron2"/>
    <dgm:cxn modelId="{03F9C92C-07CB-C143-B5CC-32F2708253F9}" type="presOf" srcId="{334C849F-5E9E-4CF9-9BC7-FA163CACBC30}" destId="{09A57463-D80F-4D60-8A98-95664B3FE3AB}" srcOrd="0" destOrd="0" presId="urn:microsoft.com/office/officeart/2005/8/layout/chevron2"/>
    <dgm:cxn modelId="{8C274C2D-C961-0D4B-B315-B17861EDB551}" type="presOf" srcId="{EA85CE15-DD59-4D37-A6AA-139080F2434A}" destId="{89A8793D-0CBB-4A39-9D38-93707CA005D5}" srcOrd="0" destOrd="0" presId="urn:microsoft.com/office/officeart/2005/8/layout/chevron2"/>
    <dgm:cxn modelId="{8C4A2439-5DD8-5C4C-BCC9-2B7644996B9C}" type="presOf" srcId="{471F4253-A3AB-4068-BE1B-564D5F39EFA7}" destId="{000F7CF3-D706-4AF2-AB81-F951AC46F32D}" srcOrd="0" destOrd="0" presId="urn:microsoft.com/office/officeart/2005/8/layout/chevron2"/>
    <dgm:cxn modelId="{71616143-89AB-2949-9092-11A52A94B34C}" type="presOf" srcId="{7BE7F028-5A28-401E-98CA-FF9DAA94A704}" destId="{AA8D9255-827D-4D5F-96A8-7482B8CD3F6C}" srcOrd="0" destOrd="0" presId="urn:microsoft.com/office/officeart/2005/8/layout/chevron2"/>
    <dgm:cxn modelId="{96BC734B-705A-4695-91B0-997B6993CC97}" srcId="{DF7A7BC6-7733-4CAF-A060-4D3598893B76}" destId="{509B6128-2296-4C18-8C99-EF81ADE140AD}" srcOrd="0" destOrd="0" parTransId="{5D179F79-39A5-4EB8-B6C7-EF47CC4DD0C2}" sibTransId="{CB692976-6C31-449F-A024-9BF29A1BAF08}"/>
    <dgm:cxn modelId="{B726B84E-E666-BD45-A4AB-C660C4A453AC}" type="presOf" srcId="{85105083-8CAF-48AB-9D29-B6509C4E3DE8}" destId="{5A15C3D2-FF4B-48A0-A1E0-EE934916CC40}" srcOrd="0" destOrd="0" presId="urn:microsoft.com/office/officeart/2005/8/layout/chevron2"/>
    <dgm:cxn modelId="{38E9436F-8484-4E47-81A7-A6EE29AAACDA}" srcId="{471F4253-A3AB-4068-BE1B-564D5F39EFA7}" destId="{68BB0EF6-3A04-4624-9827-C0DEF1AFE998}" srcOrd="0" destOrd="0" parTransId="{AD6E4830-FF20-42E7-93E3-5F03489A7FEF}" sibTransId="{77625F3F-551B-4F17-BB1F-9299D94C72AE}"/>
    <dgm:cxn modelId="{62539E4F-5892-48A0-80AE-C9C7EBA80F34}" srcId="{07951BDB-E1F6-4F60-879D-7439D602A90B}" destId="{7BE7F028-5A28-401E-98CA-FF9DAA94A704}" srcOrd="1" destOrd="0" parTransId="{23F37979-FCF3-4C7F-A6FE-D994AE8CC19A}" sibTransId="{08D55163-DDFC-4B06-BFC1-446FDD7FA8D9}"/>
    <dgm:cxn modelId="{D9ABC650-5D1C-C140-A6F9-61E509464383}" type="presOf" srcId="{92FE0B5B-8089-42C4-8BFF-90AC0F1CEDE0}" destId="{D8B4FECF-F9F4-4FC3-9FDF-60EDC29A3073}" srcOrd="0" destOrd="1" presId="urn:microsoft.com/office/officeart/2005/8/layout/chevron2"/>
    <dgm:cxn modelId="{EA8C4951-CA83-4C5C-82EC-EBDE57AFB7E1}" srcId="{EAE5686C-8F54-4D12-90B9-8D933A748821}" destId="{03B9D350-DA31-488D-9191-A0433457B9AB}" srcOrd="4" destOrd="0" parTransId="{AF86C820-26E3-487C-8AC4-58C22A387931}" sibTransId="{190C2D50-000F-4825-BCD9-B2002B6FE1A7}"/>
    <dgm:cxn modelId="{E8414D71-70BE-CC44-9B75-2973180DA535}" type="presOf" srcId="{2ABE4A87-276A-4709-937E-9C7130E1541F}" destId="{F1777781-72A4-4699-B2D0-7B71A4B807CD}" srcOrd="0" destOrd="0" presId="urn:microsoft.com/office/officeart/2005/8/layout/chevron2"/>
    <dgm:cxn modelId="{E6B72D58-165E-4B5B-9E41-0D1471103E62}" srcId="{EAE5686C-8F54-4D12-90B9-8D933A748821}" destId="{C003F66E-4E46-41B6-86AF-ECF97EFC0D17}" srcOrd="3" destOrd="0" parTransId="{652FE03F-99A6-4BB7-A34B-48F82A61722D}" sibTransId="{0226ABAD-8B0A-413D-AE37-04A0AF048252}"/>
    <dgm:cxn modelId="{7930E858-092B-4D0A-9669-637A7182CF2E}" srcId="{7BE7F028-5A28-401E-98CA-FF9DAA94A704}" destId="{2ABE4A87-276A-4709-937E-9C7130E1541F}" srcOrd="0" destOrd="0" parTransId="{9DF8D36F-AE74-40EA-BE3E-644F677ECE4A}" sibTransId="{3268E694-6020-4A21-858A-DF44D5A5D0B5}"/>
    <dgm:cxn modelId="{C1C6EC59-0A84-4B9E-B840-2F6E4C00876B}" srcId="{EAE5686C-8F54-4D12-90B9-8D933A748821}" destId="{4D3BC6AC-0517-40E4-BC09-3F143A7889CE}" srcOrd="0" destOrd="0" parTransId="{FA4455A1-6262-475A-B98F-AEA099BB7B30}" sibTransId="{07173F11-0F08-4F91-A364-1CE7A78A70C3}"/>
    <dgm:cxn modelId="{77867E82-7543-894E-9BFB-629B5C539020}" type="presOf" srcId="{DB47403F-8404-4CDB-A3D6-B17C4332DD28}" destId="{AC2011E9-BA91-4652-995C-C43E4B9900FB}" srcOrd="0" destOrd="0" presId="urn:microsoft.com/office/officeart/2005/8/layout/chevron2"/>
    <dgm:cxn modelId="{FFA03485-F45C-4C98-87B2-C3A4C82F7039}" srcId="{EAE5686C-8F54-4D12-90B9-8D933A748821}" destId="{CDC87BD0-A1B7-4B16-98D8-AD1A2E366E29}" srcOrd="5" destOrd="0" parTransId="{443442BA-F7F1-4179-AF87-0B9DBE58860B}" sibTransId="{3C85FF81-51C6-464A-A563-2CD98B0D1F92}"/>
    <dgm:cxn modelId="{1823E487-7252-2C48-8430-3ACB2BBB9CC1}" type="presOf" srcId="{03B9D350-DA31-488D-9191-A0433457B9AB}" destId="{D8B4FECF-F9F4-4FC3-9FDF-60EDC29A3073}" srcOrd="0" destOrd="4" presId="urn:microsoft.com/office/officeart/2005/8/layout/chevron2"/>
    <dgm:cxn modelId="{08D64491-C94C-434E-8783-9A62AE9728C3}" srcId="{471F4253-A3AB-4068-BE1B-564D5F39EFA7}" destId="{1047E616-76F1-4CFB-BEE1-4D98A37B9C59}" srcOrd="1" destOrd="0" parTransId="{89237B15-631D-45F6-A146-543BE9031345}" sibTransId="{65331743-8B54-4397-9B5A-3EBA3DF6A3AF}"/>
    <dgm:cxn modelId="{F3100D97-ABEB-44C7-BDE6-92FEADA0FD27}" srcId="{07951BDB-E1F6-4F60-879D-7439D602A90B}" destId="{DB47403F-8404-4CDB-A3D6-B17C4332DD28}" srcOrd="3" destOrd="0" parTransId="{89CA2612-74F2-4A5E-AA3C-5F89F9BB03F7}" sibTransId="{5BE59281-F617-40E5-9174-B8F57A05EA9E}"/>
    <dgm:cxn modelId="{16B4A399-B9CA-8642-91F7-D01FD44650FD}" type="presOf" srcId="{584B7B75-D9D6-4E4E-BC69-2571E726C140}" destId="{5B1A8D9B-D508-4FD0-ABBC-66C50840EADC}" srcOrd="0" destOrd="0" presId="urn:microsoft.com/office/officeart/2005/8/layout/chevron2"/>
    <dgm:cxn modelId="{305474A0-B42D-334B-93E4-89BC48253052}" type="presOf" srcId="{4D3BC6AC-0517-40E4-BC09-3F143A7889CE}" destId="{D8B4FECF-F9F4-4FC3-9FDF-60EDC29A3073}" srcOrd="0" destOrd="0" presId="urn:microsoft.com/office/officeart/2005/8/layout/chevron2"/>
    <dgm:cxn modelId="{675007A3-5122-5744-8E15-28778FF41967}" type="presOf" srcId="{C003F66E-4E46-41B6-86AF-ECF97EFC0D17}" destId="{D8B4FECF-F9F4-4FC3-9FDF-60EDC29A3073}" srcOrd="0" destOrd="3" presId="urn:microsoft.com/office/officeart/2005/8/layout/chevron2"/>
    <dgm:cxn modelId="{37B081AC-9966-46F1-86D0-B6E0F76EEE56}" srcId="{EAE5686C-8F54-4D12-90B9-8D933A748821}" destId="{92FE0B5B-8089-42C4-8BFF-90AC0F1CEDE0}" srcOrd="1" destOrd="0" parTransId="{77362572-BE95-41B6-BA00-10AE7065CB33}" sibTransId="{0F6759E5-E5CB-4B00-8C54-37E998EC2F67}"/>
    <dgm:cxn modelId="{285AC0AC-7063-463B-9236-9C948A24010B}" srcId="{07951BDB-E1F6-4F60-879D-7439D602A90B}" destId="{EAE5686C-8F54-4D12-90B9-8D933A748821}" srcOrd="5" destOrd="0" parTransId="{719C0949-D236-40E9-BDE3-FE697C909C7D}" sibTransId="{CC28EA74-F132-44EA-A48A-C00950A4C813}"/>
    <dgm:cxn modelId="{203F99B4-6EA1-4BB2-84F9-B8B2E8B97473}" srcId="{DB47403F-8404-4CDB-A3D6-B17C4332DD28}" destId="{27371761-107C-48C3-AAB9-300FC893272A}" srcOrd="1" destOrd="0" parTransId="{01368272-623D-4057-A039-1E1A6A88E321}" sibTransId="{3B599DDA-B771-4400-B8C9-C6B774F0C9BA}"/>
    <dgm:cxn modelId="{D58CE1B5-FEBD-46B1-A715-67314244DC8A}" srcId="{07951BDB-E1F6-4F60-879D-7439D602A90B}" destId="{334C849F-5E9E-4CF9-9BC7-FA163CACBC30}" srcOrd="4" destOrd="0" parTransId="{BB7B6275-8E9A-4530-97D9-F9246C7E4BFB}" sibTransId="{C281CE55-897E-451D-9857-79C7B89A0818}"/>
    <dgm:cxn modelId="{17B90CBD-797A-4786-ABF3-ABED4F9DF8E5}" srcId="{07951BDB-E1F6-4F60-879D-7439D602A90B}" destId="{EA85CE15-DD59-4D37-A6AA-139080F2434A}" srcOrd="6" destOrd="0" parTransId="{1E73C5B8-8B1B-4F98-899B-3651B00448F0}" sibTransId="{AEC6C597-C4D6-4276-BC5A-1218EDC34DE0}"/>
    <dgm:cxn modelId="{D10423BE-3890-40F4-9039-26E17714FE86}" srcId="{334C849F-5E9E-4CF9-9BC7-FA163CACBC30}" destId="{85105083-8CAF-48AB-9D29-B6509C4E3DE8}" srcOrd="0" destOrd="0" parTransId="{45B91F20-2929-4F8B-8AC2-310210D7C840}" sibTransId="{6C7835EA-2F41-4EBE-AD06-CEC1693A073A}"/>
    <dgm:cxn modelId="{21512ED1-FDB5-4CF0-B62F-DE6B7BB798A2}" srcId="{EAE5686C-8F54-4D12-90B9-8D933A748821}" destId="{C2CC440A-26FA-4E45-967E-39BACC5214A2}" srcOrd="2" destOrd="0" parTransId="{FC98F326-0B90-4A1E-92C4-AC239E3DD968}" sibTransId="{C8FB755D-371F-4CFB-8FB0-24ABBF243918}"/>
    <dgm:cxn modelId="{4DB907D5-5FA9-4423-9B3B-ADF773DA39C0}" type="presOf" srcId="{CDC87BD0-A1B7-4B16-98D8-AD1A2E366E29}" destId="{D8B4FECF-F9F4-4FC3-9FDF-60EDC29A3073}" srcOrd="0" destOrd="5" presId="urn:microsoft.com/office/officeart/2005/8/layout/chevron2"/>
    <dgm:cxn modelId="{A801AEDC-BBDE-3744-9ADB-F4A6975B9551}" type="presOf" srcId="{1047E616-76F1-4CFB-BEE1-4D98A37B9C59}" destId="{B53D48A3-AB9B-421D-A276-CD321C0346C3}" srcOrd="0" destOrd="1" presId="urn:microsoft.com/office/officeart/2005/8/layout/chevron2"/>
    <dgm:cxn modelId="{671328E5-D113-974F-B22F-2516D5365C9B}" type="presOf" srcId="{EAE5686C-8F54-4D12-90B9-8D933A748821}" destId="{2FA8CAB4-0902-4B37-84C7-2CF28341AC46}" srcOrd="0" destOrd="0" presId="urn:microsoft.com/office/officeart/2005/8/layout/chevron2"/>
    <dgm:cxn modelId="{F0647AE5-43A3-41A6-8C33-C100E50C5A43}" srcId="{07951BDB-E1F6-4F60-879D-7439D602A90B}" destId="{DF7A7BC6-7733-4CAF-A060-4D3598893B76}" srcOrd="2" destOrd="0" parTransId="{E060663C-E944-474B-89A5-13F0C7B427EC}" sibTransId="{7F72B600-C4D8-47D7-AF76-A6122C491BE0}"/>
    <dgm:cxn modelId="{9F07BDE8-5526-4FAE-B6B5-ED6ED044A78C}" srcId="{07951BDB-E1F6-4F60-879D-7439D602A90B}" destId="{471F4253-A3AB-4068-BE1B-564D5F39EFA7}" srcOrd="0" destOrd="0" parTransId="{37FF27EB-7924-4783-9B14-32083FE500BB}" sibTransId="{5E23C364-3E69-4793-B076-D351B3E14ADE}"/>
    <dgm:cxn modelId="{AF262DF7-8937-CD49-A774-C2FACCBD9549}" type="presOf" srcId="{C2CC440A-26FA-4E45-967E-39BACC5214A2}" destId="{D8B4FECF-F9F4-4FC3-9FDF-60EDC29A3073}" srcOrd="0" destOrd="2" presId="urn:microsoft.com/office/officeart/2005/8/layout/chevron2"/>
    <dgm:cxn modelId="{4342CDF8-87A0-6B44-B0B7-ADDDD3370DA8}" type="presOf" srcId="{68BB0EF6-3A04-4624-9827-C0DEF1AFE998}" destId="{B53D48A3-AB9B-421D-A276-CD321C0346C3}" srcOrd="0" destOrd="0" presId="urn:microsoft.com/office/officeart/2005/8/layout/chevron2"/>
    <dgm:cxn modelId="{B30761FB-EFAC-AB4F-9A3D-730E64695F29}" type="presOf" srcId="{DF7A7BC6-7733-4CAF-A060-4D3598893B76}" destId="{24644363-2B91-4FBA-92CD-2323189290C4}" srcOrd="0" destOrd="0" presId="urn:microsoft.com/office/officeart/2005/8/layout/chevron2"/>
    <dgm:cxn modelId="{F02DA3E7-CFA9-944B-93C5-6EC6BAA049A9}" type="presParOf" srcId="{0C305145-E6E0-429F-A542-FA0E4DF92F93}" destId="{FD887DB6-48A2-4F9A-A64F-CF5E920EAD84}" srcOrd="0" destOrd="0" presId="urn:microsoft.com/office/officeart/2005/8/layout/chevron2"/>
    <dgm:cxn modelId="{2C7EFA27-E726-5348-B82F-323D34B66B23}" type="presParOf" srcId="{FD887DB6-48A2-4F9A-A64F-CF5E920EAD84}" destId="{000F7CF3-D706-4AF2-AB81-F951AC46F32D}" srcOrd="0" destOrd="0" presId="urn:microsoft.com/office/officeart/2005/8/layout/chevron2"/>
    <dgm:cxn modelId="{0CF7501D-0BBC-CB47-8539-1304B9881C7E}" type="presParOf" srcId="{FD887DB6-48A2-4F9A-A64F-CF5E920EAD84}" destId="{B53D48A3-AB9B-421D-A276-CD321C0346C3}" srcOrd="1" destOrd="0" presId="urn:microsoft.com/office/officeart/2005/8/layout/chevron2"/>
    <dgm:cxn modelId="{441DAFD8-DDC1-7840-B34E-B12737126A3B}" type="presParOf" srcId="{0C305145-E6E0-429F-A542-FA0E4DF92F93}" destId="{3D0AC7B5-959F-4FDA-948D-F14C6DB6B149}" srcOrd="1" destOrd="0" presId="urn:microsoft.com/office/officeart/2005/8/layout/chevron2"/>
    <dgm:cxn modelId="{9AF66299-F344-9D4D-8E4C-639A269F5869}" type="presParOf" srcId="{0C305145-E6E0-429F-A542-FA0E4DF92F93}" destId="{3DDA2323-0FD3-45C9-BF45-A3CAE5628794}" srcOrd="2" destOrd="0" presId="urn:microsoft.com/office/officeart/2005/8/layout/chevron2"/>
    <dgm:cxn modelId="{6062E182-F3BF-9045-A5B6-A84B5171AE61}" type="presParOf" srcId="{3DDA2323-0FD3-45C9-BF45-A3CAE5628794}" destId="{AA8D9255-827D-4D5F-96A8-7482B8CD3F6C}" srcOrd="0" destOrd="0" presId="urn:microsoft.com/office/officeart/2005/8/layout/chevron2"/>
    <dgm:cxn modelId="{2EACDEEF-6E4B-AD4A-888A-5CD7F73B90B1}" type="presParOf" srcId="{3DDA2323-0FD3-45C9-BF45-A3CAE5628794}" destId="{F1777781-72A4-4699-B2D0-7B71A4B807CD}" srcOrd="1" destOrd="0" presId="urn:microsoft.com/office/officeart/2005/8/layout/chevron2"/>
    <dgm:cxn modelId="{2AD38D80-9027-FC4C-9B6D-AAFCF013817C}" type="presParOf" srcId="{0C305145-E6E0-429F-A542-FA0E4DF92F93}" destId="{16B1DEA2-26C3-45B7-9E1A-2438316705AD}" srcOrd="3" destOrd="0" presId="urn:microsoft.com/office/officeart/2005/8/layout/chevron2"/>
    <dgm:cxn modelId="{05F735E9-F8D7-CB47-A481-34DDB1555753}" type="presParOf" srcId="{0C305145-E6E0-429F-A542-FA0E4DF92F93}" destId="{3D9FC6C6-959E-4380-BBAC-D7429697850C}" srcOrd="4" destOrd="0" presId="urn:microsoft.com/office/officeart/2005/8/layout/chevron2"/>
    <dgm:cxn modelId="{7AAF66DA-B567-CD4B-AC0B-E4AA9662B84B}" type="presParOf" srcId="{3D9FC6C6-959E-4380-BBAC-D7429697850C}" destId="{24644363-2B91-4FBA-92CD-2323189290C4}" srcOrd="0" destOrd="0" presId="urn:microsoft.com/office/officeart/2005/8/layout/chevron2"/>
    <dgm:cxn modelId="{7135097E-FA72-BB48-8F8A-C51491BD3B10}" type="presParOf" srcId="{3D9FC6C6-959E-4380-BBAC-D7429697850C}" destId="{2182E214-1009-4F93-B69A-F2F490B2AA77}" srcOrd="1" destOrd="0" presId="urn:microsoft.com/office/officeart/2005/8/layout/chevron2"/>
    <dgm:cxn modelId="{78F8C5E5-CA2C-7B4A-AA6D-13B66488E361}" type="presParOf" srcId="{0C305145-E6E0-429F-A542-FA0E4DF92F93}" destId="{F271BAD4-FCE3-4147-9C15-B104D689C627}" srcOrd="5" destOrd="0" presId="urn:microsoft.com/office/officeart/2005/8/layout/chevron2"/>
    <dgm:cxn modelId="{DCAA7E4D-F1FD-B14D-B5A8-6AB5DC8E6AA4}" type="presParOf" srcId="{0C305145-E6E0-429F-A542-FA0E4DF92F93}" destId="{BD00297B-2741-4D3F-A5F5-4D9DBBC482EC}" srcOrd="6" destOrd="0" presId="urn:microsoft.com/office/officeart/2005/8/layout/chevron2"/>
    <dgm:cxn modelId="{B52DEC26-980C-3244-9A58-2C7D99A57E5E}" type="presParOf" srcId="{BD00297B-2741-4D3F-A5F5-4D9DBBC482EC}" destId="{AC2011E9-BA91-4652-995C-C43E4B9900FB}" srcOrd="0" destOrd="0" presId="urn:microsoft.com/office/officeart/2005/8/layout/chevron2"/>
    <dgm:cxn modelId="{F28C3200-59D7-1D49-B24D-8DAE763264EF}" type="presParOf" srcId="{BD00297B-2741-4D3F-A5F5-4D9DBBC482EC}" destId="{D60C1CFF-4B28-4DDA-8405-816F70CB70DA}" srcOrd="1" destOrd="0" presId="urn:microsoft.com/office/officeart/2005/8/layout/chevron2"/>
    <dgm:cxn modelId="{E7A0F426-7340-DB43-98AA-468CFC764146}" type="presParOf" srcId="{0C305145-E6E0-429F-A542-FA0E4DF92F93}" destId="{ECB2242B-3913-499A-8F1D-9AC2102D7BB5}" srcOrd="7" destOrd="0" presId="urn:microsoft.com/office/officeart/2005/8/layout/chevron2"/>
    <dgm:cxn modelId="{10A670B9-B43F-D04F-84AD-4EFF6D3CAFC7}" type="presParOf" srcId="{0C305145-E6E0-429F-A542-FA0E4DF92F93}" destId="{6CF769E9-9D0B-4C49-B572-BB8E9B82FB42}" srcOrd="8" destOrd="0" presId="urn:microsoft.com/office/officeart/2005/8/layout/chevron2"/>
    <dgm:cxn modelId="{FA98F9C3-293A-7D4F-9722-57C6C263C409}" type="presParOf" srcId="{6CF769E9-9D0B-4C49-B572-BB8E9B82FB42}" destId="{09A57463-D80F-4D60-8A98-95664B3FE3AB}" srcOrd="0" destOrd="0" presId="urn:microsoft.com/office/officeart/2005/8/layout/chevron2"/>
    <dgm:cxn modelId="{DBC04784-36BE-1245-97C3-6BBABA3D82FF}" type="presParOf" srcId="{6CF769E9-9D0B-4C49-B572-BB8E9B82FB42}" destId="{5A15C3D2-FF4B-48A0-A1E0-EE934916CC40}" srcOrd="1" destOrd="0" presId="urn:microsoft.com/office/officeart/2005/8/layout/chevron2"/>
    <dgm:cxn modelId="{88E56316-4FD9-724C-95E2-98F3FF18BDDA}" type="presParOf" srcId="{0C305145-E6E0-429F-A542-FA0E4DF92F93}" destId="{12B799B7-C823-4C9B-B233-A91A893F5945}" srcOrd="9" destOrd="0" presId="urn:microsoft.com/office/officeart/2005/8/layout/chevron2"/>
    <dgm:cxn modelId="{DD256F5C-38E3-2746-BE6B-ECBF2D8A7CE1}" type="presParOf" srcId="{0C305145-E6E0-429F-A542-FA0E4DF92F93}" destId="{86C09734-E84A-4BB8-BFD0-37217F2FBDD0}" srcOrd="10" destOrd="0" presId="urn:microsoft.com/office/officeart/2005/8/layout/chevron2"/>
    <dgm:cxn modelId="{47769946-356A-084F-9F9E-EE58A3E46F31}" type="presParOf" srcId="{86C09734-E84A-4BB8-BFD0-37217F2FBDD0}" destId="{2FA8CAB4-0902-4B37-84C7-2CF28341AC46}" srcOrd="0" destOrd="0" presId="urn:microsoft.com/office/officeart/2005/8/layout/chevron2"/>
    <dgm:cxn modelId="{FC631CFA-97D8-7544-A244-4FC8AE34C9D2}" type="presParOf" srcId="{86C09734-E84A-4BB8-BFD0-37217F2FBDD0}" destId="{D8B4FECF-F9F4-4FC3-9FDF-60EDC29A3073}" srcOrd="1" destOrd="0" presId="urn:microsoft.com/office/officeart/2005/8/layout/chevron2"/>
    <dgm:cxn modelId="{82E5895A-03B3-6F47-87D4-C08B1BA82231}" type="presParOf" srcId="{0C305145-E6E0-429F-A542-FA0E4DF92F93}" destId="{6F3A5849-890C-477B-8091-24D47C4094AF}" srcOrd="11" destOrd="0" presId="urn:microsoft.com/office/officeart/2005/8/layout/chevron2"/>
    <dgm:cxn modelId="{3DE65E4C-B73E-B243-A1B2-CCB2B78BA178}" type="presParOf" srcId="{0C305145-E6E0-429F-A542-FA0E4DF92F93}" destId="{45365888-0145-419B-9D5D-159A973A09D1}" srcOrd="12" destOrd="0" presId="urn:microsoft.com/office/officeart/2005/8/layout/chevron2"/>
    <dgm:cxn modelId="{B5C6EA19-1122-FF46-9BB8-19048948C409}" type="presParOf" srcId="{45365888-0145-419B-9D5D-159A973A09D1}" destId="{89A8793D-0CBB-4A39-9D38-93707CA005D5}" srcOrd="0" destOrd="0" presId="urn:microsoft.com/office/officeart/2005/8/layout/chevron2"/>
    <dgm:cxn modelId="{0E598649-AF33-A843-B7C3-F94EF3FBCC07}" type="presParOf" srcId="{45365888-0145-419B-9D5D-159A973A09D1}" destId="{5B1A8D9B-D508-4FD0-ABBC-66C50840EADC}" srcOrd="1" destOrd="0" presId="urn:microsoft.com/office/officeart/2005/8/layout/chevron2"/>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0F7CF3-D706-4AF2-AB81-F951AC46F32D}">
      <dsp:nvSpPr>
        <dsp:cNvPr id="0" name=""/>
        <dsp:cNvSpPr/>
      </dsp:nvSpPr>
      <dsp:spPr>
        <a:xfrm rot="5400000">
          <a:off x="-124102" y="165952"/>
          <a:ext cx="827348" cy="579143"/>
        </a:xfrm>
        <a:prstGeom prst="chevron">
          <a:avLst/>
        </a:prstGeom>
        <a:solidFill>
          <a:srgbClr val="00B0F0"/>
        </a:solidFill>
        <a:ln w="25400" cap="flat"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fr-FR" sz="900" kern="1200" dirty="0">
              <a:solidFill>
                <a:schemeClr val="tx1"/>
              </a:solidFill>
            </a:rPr>
            <a:t>Nettoyage  fin d’année</a:t>
          </a:r>
        </a:p>
      </dsp:txBody>
      <dsp:txXfrm rot="-5400000">
        <a:off x="1" y="331422"/>
        <a:ext cx="579143" cy="248205"/>
      </dsp:txXfrm>
    </dsp:sp>
    <dsp:sp modelId="{B53D48A3-AB9B-421D-A276-CD321C0346C3}">
      <dsp:nvSpPr>
        <dsp:cNvPr id="0" name=""/>
        <dsp:cNvSpPr/>
      </dsp:nvSpPr>
      <dsp:spPr>
        <a:xfrm rot="5400000">
          <a:off x="1882386" y="-1261392"/>
          <a:ext cx="537776" cy="3144262"/>
        </a:xfrm>
        <a:prstGeom prst="round2SameRect">
          <a:avLst/>
        </a:prstGeom>
        <a:solidFill>
          <a:srgbClr val="00B0F0">
            <a:alpha val="20000"/>
          </a:srgbClr>
        </a:solidFill>
        <a:ln w="25400" cap="flat" cmpd="sng" algn="ctr">
          <a:solidFill>
            <a:srgbClr val="00B0F0"/>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Char char="•"/>
          </a:pPr>
          <a:r>
            <a:rPr lang="fr-FR" sz="1000" kern="1200" dirty="0"/>
            <a:t>Nettoyage des contenus et des sites collaboratifs (FP-1)</a:t>
          </a:r>
          <a:endParaRPr lang="fr-FR" sz="1000" kern="1200" dirty="0">
            <a:solidFill>
              <a:srgbClr val="00B0F0"/>
            </a:solidFill>
          </a:endParaRPr>
        </a:p>
        <a:p>
          <a:pPr marL="57150" lvl="1" indent="-57150" algn="l" defTabSz="444500">
            <a:lnSpc>
              <a:spcPct val="90000"/>
            </a:lnSpc>
            <a:spcBef>
              <a:spcPct val="0"/>
            </a:spcBef>
            <a:spcAft>
              <a:spcPct val="15000"/>
            </a:spcAft>
            <a:buChar char="•"/>
          </a:pPr>
          <a:r>
            <a:rPr lang="fr-FR" sz="1000" kern="1200" dirty="0"/>
            <a:t>Récupération des contenus (FP-2)</a:t>
          </a:r>
        </a:p>
      </dsp:txBody>
      <dsp:txXfrm rot="-5400000">
        <a:off x="579143" y="68103"/>
        <a:ext cx="3118010" cy="485272"/>
      </dsp:txXfrm>
    </dsp:sp>
    <dsp:sp modelId="{AA8D9255-827D-4D5F-96A8-7482B8CD3F6C}">
      <dsp:nvSpPr>
        <dsp:cNvPr id="0" name=""/>
        <dsp:cNvSpPr/>
      </dsp:nvSpPr>
      <dsp:spPr>
        <a:xfrm rot="5400000">
          <a:off x="-124102" y="907461"/>
          <a:ext cx="827348" cy="579143"/>
        </a:xfrm>
        <a:prstGeom prst="chevron">
          <a:avLst/>
        </a:prstGeom>
        <a:solidFill>
          <a:srgbClr val="FC8038"/>
        </a:solidFill>
        <a:ln w="25400" cap="flat" cmpd="sng" algn="ctr">
          <a:solidFill>
            <a:srgbClr val="FC8038"/>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fr-FR" sz="800" kern="1200" dirty="0">
              <a:solidFill>
                <a:schemeClr val="tx1"/>
              </a:solidFill>
            </a:rPr>
            <a:t>Arrêt alimentation </a:t>
          </a:r>
        </a:p>
      </dsp:txBody>
      <dsp:txXfrm rot="-5400000">
        <a:off x="1" y="1072931"/>
        <a:ext cx="579143" cy="248205"/>
      </dsp:txXfrm>
    </dsp:sp>
    <dsp:sp modelId="{F1777781-72A4-4699-B2D0-7B71A4B807CD}">
      <dsp:nvSpPr>
        <dsp:cNvPr id="0" name=""/>
        <dsp:cNvSpPr/>
      </dsp:nvSpPr>
      <dsp:spPr>
        <a:xfrm rot="5400000">
          <a:off x="2171958" y="-809455"/>
          <a:ext cx="537776" cy="3723406"/>
        </a:xfrm>
        <a:prstGeom prst="round2SameRect">
          <a:avLst/>
        </a:prstGeom>
        <a:solidFill>
          <a:schemeClr val="lt1">
            <a:alpha val="90000"/>
            <a:hueOff val="0"/>
            <a:satOff val="0"/>
            <a:lumOff val="0"/>
            <a:alphaOff val="0"/>
          </a:schemeClr>
        </a:solidFill>
        <a:ln w="25400" cap="flat" cmpd="sng" algn="ctr">
          <a:solidFill>
            <a:srgbClr val="FC8038"/>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Char char="•"/>
          </a:pPr>
          <a:r>
            <a:rPr lang="fr-FR" sz="1000" kern="1200" dirty="0"/>
            <a:t>Arrêt des processus d'alimentation automatique de l'annuaire</a:t>
          </a:r>
          <a:endParaRPr lang="fr-FR" sz="1000" kern="1200" dirty="0">
            <a:solidFill>
              <a:srgbClr val="FC8038"/>
            </a:solidFill>
          </a:endParaRPr>
        </a:p>
      </dsp:txBody>
      <dsp:txXfrm rot="-5400000">
        <a:off x="579143" y="809612"/>
        <a:ext cx="3697154" cy="485272"/>
      </dsp:txXfrm>
    </dsp:sp>
    <dsp:sp modelId="{24644363-2B91-4FBA-92CD-2323189290C4}">
      <dsp:nvSpPr>
        <dsp:cNvPr id="0" name=""/>
        <dsp:cNvSpPr/>
      </dsp:nvSpPr>
      <dsp:spPr>
        <a:xfrm rot="5400000">
          <a:off x="-124102" y="1648970"/>
          <a:ext cx="827348" cy="579143"/>
        </a:xfrm>
        <a:prstGeom prst="chevron">
          <a:avLst/>
        </a:prstGeom>
        <a:solidFill>
          <a:srgbClr val="FC8038"/>
        </a:solidFill>
        <a:ln w="25400" cap="flat" cmpd="sng" algn="ctr">
          <a:solidFill>
            <a:srgbClr val="FC8038"/>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fr-FR" sz="900" kern="1200" dirty="0">
              <a:solidFill>
                <a:schemeClr val="tx1"/>
              </a:solidFill>
            </a:rPr>
            <a:t>Fermeture d'ATRIUM</a:t>
          </a:r>
        </a:p>
      </dsp:txBody>
      <dsp:txXfrm rot="-5400000">
        <a:off x="1" y="1814440"/>
        <a:ext cx="579143" cy="248205"/>
      </dsp:txXfrm>
    </dsp:sp>
    <dsp:sp modelId="{2182E214-1009-4F93-B69A-F2F490B2AA77}">
      <dsp:nvSpPr>
        <dsp:cNvPr id="0" name=""/>
        <dsp:cNvSpPr/>
      </dsp:nvSpPr>
      <dsp:spPr>
        <a:xfrm rot="5400000">
          <a:off x="2171958" y="-67947"/>
          <a:ext cx="537776" cy="3723406"/>
        </a:xfrm>
        <a:prstGeom prst="round2SameRect">
          <a:avLst/>
        </a:prstGeom>
        <a:solidFill>
          <a:schemeClr val="lt1">
            <a:alpha val="90000"/>
            <a:hueOff val="0"/>
            <a:satOff val="0"/>
            <a:lumOff val="0"/>
            <a:alphaOff val="0"/>
          </a:schemeClr>
        </a:solidFill>
        <a:ln w="25400" cap="flat" cmpd="sng" algn="ctr">
          <a:solidFill>
            <a:srgbClr val="FC8038"/>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Char char="•"/>
          </a:pPr>
          <a:r>
            <a:rPr lang="fr-FR" sz="1000" kern="1200" dirty="0"/>
            <a:t>Coupure des accès à ATRIUM pour tous les utilisateurs</a:t>
          </a:r>
          <a:endParaRPr lang="fr-FR" sz="1000" kern="1200" dirty="0">
            <a:solidFill>
              <a:srgbClr val="FC8038"/>
            </a:solidFill>
          </a:endParaRPr>
        </a:p>
      </dsp:txBody>
      <dsp:txXfrm rot="-5400000">
        <a:off x="579143" y="1551120"/>
        <a:ext cx="3697154" cy="485272"/>
      </dsp:txXfrm>
    </dsp:sp>
    <dsp:sp modelId="{AC2011E9-BA91-4652-995C-C43E4B9900FB}">
      <dsp:nvSpPr>
        <dsp:cNvPr id="0" name=""/>
        <dsp:cNvSpPr/>
      </dsp:nvSpPr>
      <dsp:spPr>
        <a:xfrm rot="5400000">
          <a:off x="-124102" y="2390478"/>
          <a:ext cx="827348" cy="579143"/>
        </a:xfrm>
        <a:prstGeom prst="chevron">
          <a:avLst/>
        </a:prstGeom>
        <a:solidFill>
          <a:srgbClr val="FC8038"/>
        </a:solidFill>
        <a:ln w="25400" cap="flat" cmpd="sng" algn="ctr">
          <a:solidFill>
            <a:srgbClr val="FC8038"/>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fr-FR" sz="800" kern="1200" dirty="0">
              <a:solidFill>
                <a:schemeClr val="tx1"/>
              </a:solidFill>
            </a:rPr>
            <a:t>Bascule des données</a:t>
          </a:r>
        </a:p>
      </dsp:txBody>
      <dsp:txXfrm rot="-5400000">
        <a:off x="1" y="2555948"/>
        <a:ext cx="579143" cy="248205"/>
      </dsp:txXfrm>
    </dsp:sp>
    <dsp:sp modelId="{D60C1CFF-4B28-4DDA-8405-816F70CB70DA}">
      <dsp:nvSpPr>
        <dsp:cNvPr id="0" name=""/>
        <dsp:cNvSpPr/>
      </dsp:nvSpPr>
      <dsp:spPr>
        <a:xfrm rot="5400000">
          <a:off x="2171958" y="673561"/>
          <a:ext cx="537776" cy="3723406"/>
        </a:xfrm>
        <a:prstGeom prst="round2SameRect">
          <a:avLst/>
        </a:prstGeom>
        <a:solidFill>
          <a:schemeClr val="lt1">
            <a:alpha val="90000"/>
            <a:hueOff val="0"/>
            <a:satOff val="0"/>
            <a:lumOff val="0"/>
            <a:alphaOff val="0"/>
          </a:schemeClr>
        </a:solidFill>
        <a:ln w="25400" cap="flat" cmpd="sng" algn="ctr">
          <a:solidFill>
            <a:srgbClr val="FC8038"/>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Char char="•"/>
          </a:pPr>
          <a:r>
            <a:rPr lang="fr-FR" sz="1000" kern="1200" dirty="0">
              <a:hlinkClick xmlns:r="http://schemas.openxmlformats.org/officeDocument/2006/relationships" r:id="" action="ppaction://hlinksldjump"/>
            </a:rPr>
            <a:t>Bascule des données du portail</a:t>
          </a:r>
          <a:endParaRPr lang="fr-FR" sz="1000" kern="1200" dirty="0">
            <a:solidFill>
              <a:srgbClr val="FC8038"/>
            </a:solidFill>
          </a:endParaRPr>
        </a:p>
        <a:p>
          <a:pPr marL="57150" lvl="1" indent="-57150" algn="l" defTabSz="444500">
            <a:lnSpc>
              <a:spcPct val="90000"/>
            </a:lnSpc>
            <a:spcBef>
              <a:spcPct val="0"/>
            </a:spcBef>
            <a:spcAft>
              <a:spcPct val="15000"/>
            </a:spcAft>
            <a:buChar char="•"/>
          </a:pPr>
          <a:r>
            <a:rPr lang="fr-FR" sz="1000" kern="1200" dirty="0">
              <a:hlinkClick xmlns:r="http://schemas.openxmlformats.org/officeDocument/2006/relationships" r:id="" action="ppaction://hlinksldjump"/>
            </a:rPr>
            <a:t>Bascule des données de l’annuaire</a:t>
          </a:r>
          <a:endParaRPr lang="fr-FR" sz="1000" kern="1200" dirty="0"/>
        </a:p>
      </dsp:txBody>
      <dsp:txXfrm rot="-5400000">
        <a:off x="579143" y="2292628"/>
        <a:ext cx="3697154" cy="485272"/>
      </dsp:txXfrm>
    </dsp:sp>
    <dsp:sp modelId="{09A57463-D80F-4D60-8A98-95664B3FE3AB}">
      <dsp:nvSpPr>
        <dsp:cNvPr id="0" name=""/>
        <dsp:cNvSpPr/>
      </dsp:nvSpPr>
      <dsp:spPr>
        <a:xfrm rot="5400000">
          <a:off x="-124102" y="3131987"/>
          <a:ext cx="827348" cy="579143"/>
        </a:xfrm>
        <a:prstGeom prst="chevron">
          <a:avLst/>
        </a:prstGeom>
        <a:solidFill>
          <a:srgbClr val="FC8038"/>
        </a:solidFill>
        <a:ln w="25400" cap="flat" cmpd="sng" algn="ctr">
          <a:solidFill>
            <a:srgbClr val="FC8038"/>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fr-FR" sz="900" kern="1200" dirty="0">
              <a:solidFill>
                <a:schemeClr val="tx1"/>
              </a:solidFill>
            </a:rPr>
            <a:t>Ouverture d'ATRIUM</a:t>
          </a:r>
        </a:p>
      </dsp:txBody>
      <dsp:txXfrm rot="-5400000">
        <a:off x="1" y="3297457"/>
        <a:ext cx="579143" cy="248205"/>
      </dsp:txXfrm>
    </dsp:sp>
    <dsp:sp modelId="{5A15C3D2-FF4B-48A0-A1E0-EE934916CC40}">
      <dsp:nvSpPr>
        <dsp:cNvPr id="0" name=""/>
        <dsp:cNvSpPr/>
      </dsp:nvSpPr>
      <dsp:spPr>
        <a:xfrm rot="5400000">
          <a:off x="2171958" y="1415070"/>
          <a:ext cx="537776" cy="3723406"/>
        </a:xfrm>
        <a:prstGeom prst="round2SameRect">
          <a:avLst/>
        </a:prstGeom>
        <a:solidFill>
          <a:schemeClr val="lt1">
            <a:alpha val="90000"/>
            <a:hueOff val="0"/>
            <a:satOff val="0"/>
            <a:lumOff val="0"/>
            <a:alphaOff val="0"/>
          </a:schemeClr>
        </a:solidFill>
        <a:ln w="25400" cap="flat" cmpd="sng" algn="ctr">
          <a:solidFill>
            <a:srgbClr val="FC8038"/>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Char char="•"/>
          </a:pPr>
          <a:r>
            <a:rPr lang="fr-FR" sz="1000" kern="1200" dirty="0"/>
            <a:t>Ouverture des accès à ATRIUM aux personnels et enseignants</a:t>
          </a:r>
          <a:endParaRPr lang="fr-FR" sz="1000" kern="1200" dirty="0">
            <a:solidFill>
              <a:srgbClr val="FC8038"/>
            </a:solidFill>
          </a:endParaRPr>
        </a:p>
      </dsp:txBody>
      <dsp:txXfrm rot="-5400000">
        <a:off x="579143" y="3034137"/>
        <a:ext cx="3697154" cy="485272"/>
      </dsp:txXfrm>
    </dsp:sp>
    <dsp:sp modelId="{2FA8CAB4-0902-4B37-84C7-2CF28341AC46}">
      <dsp:nvSpPr>
        <dsp:cNvPr id="0" name=""/>
        <dsp:cNvSpPr/>
      </dsp:nvSpPr>
      <dsp:spPr>
        <a:xfrm rot="5400000">
          <a:off x="-266841" y="4100836"/>
          <a:ext cx="1115902" cy="582218"/>
        </a:xfrm>
        <a:prstGeom prst="chevron">
          <a:avLst/>
        </a:prstGeom>
        <a:solidFill>
          <a:srgbClr val="00B0F0"/>
        </a:solidFill>
        <a:ln w="25400" cap="flat"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fr-FR" sz="800" kern="1200" dirty="0">
              <a:solidFill>
                <a:schemeClr val="tx1"/>
              </a:solidFill>
            </a:rPr>
            <a:t>Préparation de la rentrée</a:t>
          </a:r>
        </a:p>
      </dsp:txBody>
      <dsp:txXfrm rot="-5400000">
        <a:off x="1" y="4125103"/>
        <a:ext cx="582218" cy="533684"/>
      </dsp:txXfrm>
    </dsp:sp>
    <dsp:sp modelId="{D8B4FECF-F9F4-4FC3-9FDF-60EDC29A3073}">
      <dsp:nvSpPr>
        <dsp:cNvPr id="0" name=""/>
        <dsp:cNvSpPr/>
      </dsp:nvSpPr>
      <dsp:spPr>
        <a:xfrm rot="5400000">
          <a:off x="1944618" y="2412066"/>
          <a:ext cx="995531" cy="3660666"/>
        </a:xfrm>
        <a:prstGeom prst="round2SameRect">
          <a:avLst/>
        </a:prstGeom>
        <a:solidFill>
          <a:srgbClr val="00B0F0">
            <a:alpha val="20000"/>
          </a:srgbClr>
        </a:solidFill>
        <a:ln w="25400" cap="flat" cmpd="sng" algn="ctr">
          <a:solidFill>
            <a:srgbClr val="00B0F0"/>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5715" rIns="5715" bIns="5715" numCol="1" spcCol="1270" anchor="ctr" anchorCtr="0">
          <a:noAutofit/>
        </a:bodyPr>
        <a:lstStyle/>
        <a:p>
          <a:pPr marL="57150" lvl="1" indent="-57150" algn="l" defTabSz="400050">
            <a:lnSpc>
              <a:spcPct val="90000"/>
            </a:lnSpc>
            <a:spcBef>
              <a:spcPct val="0"/>
            </a:spcBef>
            <a:spcAft>
              <a:spcPct val="15000"/>
            </a:spcAft>
            <a:buChar char="•"/>
          </a:pPr>
          <a:r>
            <a:rPr lang="fr-FR" sz="900" kern="1200" dirty="0"/>
            <a:t>Nettoyage des contenus et des sites collaboratifs (FP-1)</a:t>
          </a:r>
          <a:endParaRPr lang="fr-FR" sz="900" kern="1200" dirty="0">
            <a:solidFill>
              <a:srgbClr val="00B0F0"/>
            </a:solidFill>
          </a:endParaRPr>
        </a:p>
        <a:p>
          <a:pPr marL="57150" lvl="1" indent="-57150" algn="l" defTabSz="400050">
            <a:lnSpc>
              <a:spcPct val="90000"/>
            </a:lnSpc>
            <a:spcBef>
              <a:spcPct val="0"/>
            </a:spcBef>
            <a:spcAft>
              <a:spcPct val="15000"/>
            </a:spcAft>
            <a:buChar char="•"/>
          </a:pPr>
          <a:r>
            <a:rPr lang="fr-FR" sz="900" kern="1200" dirty="0"/>
            <a:t>Réactivation des comptes manuels (FP-3)</a:t>
          </a:r>
          <a:endParaRPr lang="fr-FR" sz="900" kern="1200" dirty="0">
            <a:solidFill>
              <a:srgbClr val="00B0F0"/>
            </a:solidFill>
          </a:endParaRPr>
        </a:p>
        <a:p>
          <a:pPr marL="57150" lvl="1" indent="-57150" algn="l" defTabSz="400050">
            <a:lnSpc>
              <a:spcPct val="90000"/>
            </a:lnSpc>
            <a:spcBef>
              <a:spcPct val="0"/>
            </a:spcBef>
            <a:spcAft>
              <a:spcPct val="15000"/>
            </a:spcAft>
            <a:buChar char="•"/>
          </a:pPr>
          <a:r>
            <a:rPr lang="fr-FR" sz="900" kern="1200" dirty="0">
              <a:solidFill>
                <a:schemeClr val="tx1"/>
              </a:solidFill>
            </a:rPr>
            <a:t>Gestion des sites collaboratifs sans propriétaire (FP-4)</a:t>
          </a:r>
        </a:p>
        <a:p>
          <a:pPr marL="57150" lvl="1" indent="-57150" algn="l" defTabSz="400050">
            <a:lnSpc>
              <a:spcPct val="90000"/>
            </a:lnSpc>
            <a:spcBef>
              <a:spcPct val="0"/>
            </a:spcBef>
            <a:spcAft>
              <a:spcPct val="15000"/>
            </a:spcAft>
            <a:buChar char="•"/>
          </a:pPr>
          <a:r>
            <a:rPr lang="fr-FR" sz="900" kern="1200" dirty="0">
              <a:solidFill>
                <a:schemeClr val="tx1"/>
              </a:solidFill>
            </a:rPr>
            <a:t>Mise à jour des membres des sites collaboratifs (FP-5)</a:t>
          </a:r>
        </a:p>
        <a:p>
          <a:pPr marL="57150" lvl="1" indent="-57150" algn="l" defTabSz="400050">
            <a:lnSpc>
              <a:spcPct val="90000"/>
            </a:lnSpc>
            <a:spcBef>
              <a:spcPct val="0"/>
            </a:spcBef>
            <a:spcAft>
              <a:spcPct val="15000"/>
            </a:spcAft>
            <a:buChar char="•"/>
          </a:pPr>
          <a:r>
            <a:rPr lang="fr-FR" sz="900" kern="1200" dirty="0">
              <a:solidFill>
                <a:schemeClr val="tx1"/>
              </a:solidFill>
            </a:rPr>
            <a:t>Vérification des données de l’annuaire (FP-6)</a:t>
          </a:r>
        </a:p>
        <a:p>
          <a:pPr marL="57150" lvl="1" indent="-57150" algn="l" defTabSz="400050">
            <a:lnSpc>
              <a:spcPct val="90000"/>
            </a:lnSpc>
            <a:spcBef>
              <a:spcPct val="0"/>
            </a:spcBef>
            <a:spcAft>
              <a:spcPct val="15000"/>
            </a:spcAft>
            <a:buChar char="•"/>
          </a:pPr>
          <a:r>
            <a:rPr lang="fr-FR" sz="900" kern="1200" dirty="0">
              <a:solidFill>
                <a:schemeClr val="tx1"/>
              </a:solidFill>
            </a:rPr>
            <a:t>Nettoyage des bases GRR (FP-7)</a:t>
          </a:r>
        </a:p>
      </dsp:txBody>
      <dsp:txXfrm rot="-5400000">
        <a:off x="612051" y="3793231"/>
        <a:ext cx="3612068" cy="898335"/>
      </dsp:txXfrm>
    </dsp:sp>
    <dsp:sp modelId="{89A8793D-0CBB-4A39-9D38-93707CA005D5}">
      <dsp:nvSpPr>
        <dsp:cNvPr id="0" name=""/>
        <dsp:cNvSpPr/>
      </dsp:nvSpPr>
      <dsp:spPr>
        <a:xfrm rot="5400000">
          <a:off x="-124102" y="4988159"/>
          <a:ext cx="827348" cy="579143"/>
        </a:xfrm>
        <a:prstGeom prst="chevron">
          <a:avLst/>
        </a:prstGeom>
        <a:solidFill>
          <a:srgbClr val="FC8038"/>
        </a:solidFill>
        <a:ln w="25400" cap="flat" cmpd="sng" algn="ctr">
          <a:solidFill>
            <a:srgbClr val="FC8038"/>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fr-FR" sz="900" kern="1200" dirty="0">
              <a:solidFill>
                <a:schemeClr val="tx1"/>
              </a:solidFill>
            </a:rPr>
            <a:t>Rentrée</a:t>
          </a:r>
          <a:endParaRPr lang="fr-FR" sz="1100" kern="1200" dirty="0">
            <a:solidFill>
              <a:schemeClr val="tx1"/>
            </a:solidFill>
          </a:endParaRPr>
        </a:p>
      </dsp:txBody>
      <dsp:txXfrm rot="-5400000">
        <a:off x="1" y="5153629"/>
        <a:ext cx="579143" cy="248205"/>
      </dsp:txXfrm>
    </dsp:sp>
    <dsp:sp modelId="{5B1A8D9B-D508-4FD0-ABBC-66C50840EADC}">
      <dsp:nvSpPr>
        <dsp:cNvPr id="0" name=""/>
        <dsp:cNvSpPr/>
      </dsp:nvSpPr>
      <dsp:spPr>
        <a:xfrm rot="5400000">
          <a:off x="2171958" y="3271242"/>
          <a:ext cx="537776" cy="3723406"/>
        </a:xfrm>
        <a:prstGeom prst="round2SameRect">
          <a:avLst/>
        </a:prstGeom>
        <a:solidFill>
          <a:schemeClr val="lt1">
            <a:alpha val="90000"/>
            <a:hueOff val="0"/>
            <a:satOff val="0"/>
            <a:lumOff val="0"/>
            <a:alphaOff val="0"/>
          </a:schemeClr>
        </a:solidFill>
        <a:ln w="25400" cap="flat" cmpd="sng" algn="ctr">
          <a:solidFill>
            <a:srgbClr val="FC8038"/>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Char char="•"/>
          </a:pPr>
          <a:r>
            <a:rPr lang="fr-FR" sz="1000" kern="1200" dirty="0"/>
            <a:t>Rentrée des personnels et des enseignants (1</a:t>
          </a:r>
          <a:r>
            <a:rPr lang="fr-FR" sz="1000" kern="1200" baseline="30000" dirty="0"/>
            <a:t>er</a:t>
          </a:r>
          <a:r>
            <a:rPr lang="fr-FR" sz="1000" kern="1200" dirty="0"/>
            <a:t> Septembre), puis des élèves (4 Septembre)</a:t>
          </a:r>
        </a:p>
      </dsp:txBody>
      <dsp:txXfrm rot="-5400000">
        <a:off x="579143" y="4890309"/>
        <a:ext cx="3697154" cy="485272"/>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3" y="6"/>
            <a:ext cx="3076575" cy="511175"/>
          </a:xfrm>
          <a:prstGeom prst="rect">
            <a:avLst/>
          </a:prstGeom>
        </p:spPr>
        <p:txBody>
          <a:bodyPr vert="horz" lIns="99040" tIns="49521" rIns="99040" bIns="49521" rtlCol="0"/>
          <a:lstStyle>
            <a:lvl1pPr algn="l" fontAlgn="auto">
              <a:spcBef>
                <a:spcPts val="0"/>
              </a:spcBef>
              <a:spcAft>
                <a:spcPts val="0"/>
              </a:spcAft>
              <a:defRPr sz="1300">
                <a:latin typeface="+mn-lt"/>
                <a:cs typeface="+mn-cs"/>
              </a:defRPr>
            </a:lvl1pPr>
          </a:lstStyle>
          <a:p>
            <a:pPr>
              <a:defRPr/>
            </a:pPr>
            <a:endParaRPr lang="fr-FR"/>
          </a:p>
        </p:txBody>
      </p:sp>
      <p:sp>
        <p:nvSpPr>
          <p:cNvPr id="3" name="Espace réservé de la date 2"/>
          <p:cNvSpPr>
            <a:spLocks noGrp="1"/>
          </p:cNvSpPr>
          <p:nvPr>
            <p:ph type="dt" sz="quarter" idx="1"/>
          </p:nvPr>
        </p:nvSpPr>
        <p:spPr>
          <a:xfrm>
            <a:off x="4021142" y="6"/>
            <a:ext cx="3076575" cy="511175"/>
          </a:xfrm>
          <a:prstGeom prst="rect">
            <a:avLst/>
          </a:prstGeom>
        </p:spPr>
        <p:txBody>
          <a:bodyPr vert="horz" lIns="99040" tIns="49521" rIns="99040" bIns="49521" rtlCol="0"/>
          <a:lstStyle>
            <a:lvl1pPr algn="r" fontAlgn="auto">
              <a:spcBef>
                <a:spcPts val="0"/>
              </a:spcBef>
              <a:spcAft>
                <a:spcPts val="0"/>
              </a:spcAft>
              <a:defRPr sz="1300">
                <a:latin typeface="+mn-lt"/>
                <a:cs typeface="+mn-cs"/>
              </a:defRPr>
            </a:lvl1pPr>
          </a:lstStyle>
          <a:p>
            <a:pPr>
              <a:defRPr/>
            </a:pPr>
            <a:fld id="{EF29A889-A0E3-4831-B3D2-679950D5BFAA}" type="datetimeFigureOut">
              <a:rPr lang="fr-FR"/>
              <a:pPr>
                <a:defRPr/>
              </a:pPr>
              <a:t>22/06/2017</a:t>
            </a:fld>
            <a:endParaRPr lang="fr-FR"/>
          </a:p>
        </p:txBody>
      </p:sp>
      <p:sp>
        <p:nvSpPr>
          <p:cNvPr id="4" name="Espace réservé du pied de page 3"/>
          <p:cNvSpPr>
            <a:spLocks noGrp="1"/>
          </p:cNvSpPr>
          <p:nvPr>
            <p:ph type="ftr" sz="quarter" idx="2"/>
          </p:nvPr>
        </p:nvSpPr>
        <p:spPr>
          <a:xfrm>
            <a:off x="3" y="9721857"/>
            <a:ext cx="3076575" cy="511175"/>
          </a:xfrm>
          <a:prstGeom prst="rect">
            <a:avLst/>
          </a:prstGeom>
        </p:spPr>
        <p:txBody>
          <a:bodyPr vert="horz" lIns="99040" tIns="49521" rIns="99040" bIns="49521" rtlCol="0" anchor="b"/>
          <a:lstStyle>
            <a:lvl1pPr algn="l" fontAlgn="auto">
              <a:spcBef>
                <a:spcPts val="0"/>
              </a:spcBef>
              <a:spcAft>
                <a:spcPts val="0"/>
              </a:spcAft>
              <a:defRPr sz="1300">
                <a:latin typeface="+mn-lt"/>
                <a:cs typeface="+mn-cs"/>
              </a:defRPr>
            </a:lvl1pPr>
          </a:lstStyle>
          <a:p>
            <a:pPr>
              <a:defRPr/>
            </a:pPr>
            <a:endParaRPr lang="fr-FR"/>
          </a:p>
        </p:txBody>
      </p:sp>
      <p:sp>
        <p:nvSpPr>
          <p:cNvPr id="5" name="Espace réservé du numéro de diapositive 4"/>
          <p:cNvSpPr>
            <a:spLocks noGrp="1"/>
          </p:cNvSpPr>
          <p:nvPr>
            <p:ph type="sldNum" sz="quarter" idx="3"/>
          </p:nvPr>
        </p:nvSpPr>
        <p:spPr>
          <a:xfrm>
            <a:off x="4021142" y="9721857"/>
            <a:ext cx="3076575" cy="511175"/>
          </a:xfrm>
          <a:prstGeom prst="rect">
            <a:avLst/>
          </a:prstGeom>
        </p:spPr>
        <p:txBody>
          <a:bodyPr vert="horz" lIns="99040" tIns="49521" rIns="99040" bIns="49521" rtlCol="0" anchor="b"/>
          <a:lstStyle>
            <a:lvl1pPr algn="r" fontAlgn="auto">
              <a:spcBef>
                <a:spcPts val="0"/>
              </a:spcBef>
              <a:spcAft>
                <a:spcPts val="0"/>
              </a:spcAft>
              <a:defRPr sz="1300">
                <a:latin typeface="+mn-lt"/>
                <a:cs typeface="+mn-cs"/>
              </a:defRPr>
            </a:lvl1pPr>
          </a:lstStyle>
          <a:p>
            <a:pPr>
              <a:defRPr/>
            </a:pPr>
            <a:fld id="{1961AA50-C148-47FD-BEC1-BB87EFB83C1C}" type="slidenum">
              <a:rPr lang="fr-FR"/>
              <a:pPr>
                <a:defRPr/>
              </a:pPr>
              <a:t>‹N°›</a:t>
            </a:fld>
            <a:endParaRPr lang="fr-FR"/>
          </a:p>
        </p:txBody>
      </p:sp>
    </p:spTree>
    <p:extLst>
      <p:ext uri="{BB962C8B-B14F-4D97-AF65-F5344CB8AC3E}">
        <p14:creationId xmlns:p14="http://schemas.microsoft.com/office/powerpoint/2010/main" val="23154394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3" y="6"/>
            <a:ext cx="3076575" cy="511175"/>
          </a:xfrm>
          <a:prstGeom prst="rect">
            <a:avLst/>
          </a:prstGeom>
        </p:spPr>
        <p:txBody>
          <a:bodyPr vert="horz" lIns="99040" tIns="49521" rIns="99040" bIns="49521" rtlCol="0"/>
          <a:lstStyle>
            <a:lvl1pPr algn="l" fontAlgn="auto">
              <a:spcBef>
                <a:spcPts val="0"/>
              </a:spcBef>
              <a:spcAft>
                <a:spcPts val="0"/>
              </a:spcAft>
              <a:defRPr sz="1300">
                <a:latin typeface="+mn-lt"/>
                <a:cs typeface="+mn-cs"/>
              </a:defRPr>
            </a:lvl1pPr>
          </a:lstStyle>
          <a:p>
            <a:pPr>
              <a:defRPr/>
            </a:pPr>
            <a:endParaRPr lang="fr-FR"/>
          </a:p>
        </p:txBody>
      </p:sp>
      <p:sp>
        <p:nvSpPr>
          <p:cNvPr id="3" name="Espace réservé de la date 2"/>
          <p:cNvSpPr>
            <a:spLocks noGrp="1"/>
          </p:cNvSpPr>
          <p:nvPr>
            <p:ph type="dt" idx="1"/>
          </p:nvPr>
        </p:nvSpPr>
        <p:spPr>
          <a:xfrm>
            <a:off x="4021142" y="6"/>
            <a:ext cx="3076575" cy="511175"/>
          </a:xfrm>
          <a:prstGeom prst="rect">
            <a:avLst/>
          </a:prstGeom>
        </p:spPr>
        <p:txBody>
          <a:bodyPr vert="horz" lIns="99040" tIns="49521" rIns="99040" bIns="49521" rtlCol="0"/>
          <a:lstStyle>
            <a:lvl1pPr algn="r" fontAlgn="auto">
              <a:spcBef>
                <a:spcPts val="0"/>
              </a:spcBef>
              <a:spcAft>
                <a:spcPts val="0"/>
              </a:spcAft>
              <a:defRPr sz="1300">
                <a:latin typeface="+mn-lt"/>
                <a:cs typeface="+mn-cs"/>
              </a:defRPr>
            </a:lvl1pPr>
          </a:lstStyle>
          <a:p>
            <a:pPr>
              <a:defRPr/>
            </a:pPr>
            <a:fld id="{16F064F8-B1F5-4B01-B2C5-2CB78A337586}" type="datetimeFigureOut">
              <a:rPr lang="fr-FR"/>
              <a:pPr>
                <a:defRPr/>
              </a:pPr>
              <a:t>22/06/2017</a:t>
            </a:fld>
            <a:endParaRPr lang="fr-FR"/>
          </a:p>
        </p:txBody>
      </p:sp>
      <p:sp>
        <p:nvSpPr>
          <p:cNvPr id="4" name="Espace réservé de l'image des diapositives 3"/>
          <p:cNvSpPr>
            <a:spLocks noGrp="1" noRot="1" noChangeAspect="1"/>
          </p:cNvSpPr>
          <p:nvPr>
            <p:ph type="sldImg" idx="2"/>
          </p:nvPr>
        </p:nvSpPr>
        <p:spPr>
          <a:xfrm>
            <a:off x="993775" y="769938"/>
            <a:ext cx="5111750" cy="3835400"/>
          </a:xfrm>
          <a:prstGeom prst="rect">
            <a:avLst/>
          </a:prstGeom>
          <a:noFill/>
          <a:ln w="12700">
            <a:solidFill>
              <a:prstClr val="black"/>
            </a:solidFill>
          </a:ln>
        </p:spPr>
        <p:txBody>
          <a:bodyPr vert="horz" lIns="99040" tIns="49521" rIns="99040" bIns="49521" rtlCol="0" anchor="ctr"/>
          <a:lstStyle/>
          <a:p>
            <a:pPr lvl="0"/>
            <a:endParaRPr lang="fr-FR" noProof="0"/>
          </a:p>
        </p:txBody>
      </p:sp>
      <p:sp>
        <p:nvSpPr>
          <p:cNvPr id="5" name="Espace réservé des commentaires 4"/>
          <p:cNvSpPr>
            <a:spLocks noGrp="1"/>
          </p:cNvSpPr>
          <p:nvPr>
            <p:ph type="body" sz="quarter" idx="3"/>
          </p:nvPr>
        </p:nvSpPr>
        <p:spPr>
          <a:xfrm>
            <a:off x="709616" y="4860926"/>
            <a:ext cx="5680075" cy="4605338"/>
          </a:xfrm>
          <a:prstGeom prst="rect">
            <a:avLst/>
          </a:prstGeom>
        </p:spPr>
        <p:txBody>
          <a:bodyPr vert="horz" lIns="99040" tIns="49521" rIns="99040" bIns="49521" rtlCol="0">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3" y="9721857"/>
            <a:ext cx="3076575" cy="511175"/>
          </a:xfrm>
          <a:prstGeom prst="rect">
            <a:avLst/>
          </a:prstGeom>
        </p:spPr>
        <p:txBody>
          <a:bodyPr vert="horz" lIns="99040" tIns="49521" rIns="99040" bIns="49521" rtlCol="0" anchor="b"/>
          <a:lstStyle>
            <a:lvl1pPr algn="l" fontAlgn="auto">
              <a:spcBef>
                <a:spcPts val="0"/>
              </a:spcBef>
              <a:spcAft>
                <a:spcPts val="0"/>
              </a:spcAft>
              <a:defRPr sz="13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4021142" y="9721857"/>
            <a:ext cx="3076575" cy="511175"/>
          </a:xfrm>
          <a:prstGeom prst="rect">
            <a:avLst/>
          </a:prstGeom>
        </p:spPr>
        <p:txBody>
          <a:bodyPr vert="horz" lIns="99040" tIns="49521" rIns="99040" bIns="49521" rtlCol="0" anchor="b"/>
          <a:lstStyle>
            <a:lvl1pPr algn="r" fontAlgn="auto">
              <a:spcBef>
                <a:spcPts val="0"/>
              </a:spcBef>
              <a:spcAft>
                <a:spcPts val="0"/>
              </a:spcAft>
              <a:defRPr sz="1300">
                <a:latin typeface="+mn-lt"/>
                <a:cs typeface="+mn-cs"/>
              </a:defRPr>
            </a:lvl1pPr>
          </a:lstStyle>
          <a:p>
            <a:pPr>
              <a:defRPr/>
            </a:pPr>
            <a:fld id="{9744C727-55C2-4ABA-AFE7-CB15CE9809E9}" type="slidenum">
              <a:rPr lang="fr-FR"/>
              <a:pPr>
                <a:defRPr/>
              </a:pPr>
              <a:t>‹N°›</a:t>
            </a:fld>
            <a:endParaRPr lang="fr-FR"/>
          </a:p>
        </p:txBody>
      </p:sp>
    </p:spTree>
    <p:extLst>
      <p:ext uri="{BB962C8B-B14F-4D97-AF65-F5344CB8AC3E}">
        <p14:creationId xmlns:p14="http://schemas.microsoft.com/office/powerpoint/2010/main" val="40254494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9744C727-55C2-4ABA-AFE7-CB15CE9809E9}" type="slidenum">
              <a:rPr lang="fr-FR" smtClean="0"/>
              <a:pPr>
                <a:defRPr/>
              </a:pPr>
              <a:t>1</a:t>
            </a:fld>
            <a:endParaRPr lang="fr-FR"/>
          </a:p>
        </p:txBody>
      </p:sp>
    </p:spTree>
    <p:extLst>
      <p:ext uri="{BB962C8B-B14F-4D97-AF65-F5344CB8AC3E}">
        <p14:creationId xmlns:p14="http://schemas.microsoft.com/office/powerpoint/2010/main" val="4574351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pPr>
              <a:defRPr/>
            </a:pPr>
            <a:fld id="{9744C727-55C2-4ABA-AFE7-CB15CE9809E9}" type="slidenum">
              <a:rPr lang="fr-FR" smtClean="0"/>
              <a:pPr>
                <a:defRPr/>
              </a:pPr>
              <a:t>3</a:t>
            </a:fld>
            <a:endParaRPr lang="fr-FR"/>
          </a:p>
        </p:txBody>
      </p:sp>
    </p:spTree>
    <p:extLst>
      <p:ext uri="{BB962C8B-B14F-4D97-AF65-F5344CB8AC3E}">
        <p14:creationId xmlns:p14="http://schemas.microsoft.com/office/powerpoint/2010/main" val="32913437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pPr>
              <a:defRPr/>
            </a:pPr>
            <a:fld id="{9744C727-55C2-4ABA-AFE7-CB15CE9809E9}" type="slidenum">
              <a:rPr lang="fr-FR" smtClean="0"/>
              <a:pPr>
                <a:defRPr/>
              </a:pPr>
              <a:t>10</a:t>
            </a:fld>
            <a:endParaRPr lang="fr-FR"/>
          </a:p>
        </p:txBody>
      </p:sp>
    </p:spTree>
    <p:extLst>
      <p:ext uri="{BB962C8B-B14F-4D97-AF65-F5344CB8AC3E}">
        <p14:creationId xmlns:p14="http://schemas.microsoft.com/office/powerpoint/2010/main" val="397550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87"/>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F7681FDE-9F02-4D1D-B2BD-0671DBB80275}"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ADE886E-3509-4E0F-A09A-221E5857503F}" type="slidenum">
              <a:rPr lang="fr-FR"/>
              <a:pPr>
                <a:defRPr/>
              </a:pPr>
              <a:t>‹N°›</a:t>
            </a:fld>
            <a:endParaRPr lang="fr-FR"/>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62"/>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EE9F410-C15B-460B-B3FA-21792D64A89A}"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2394132587"/>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F5CF26E-48EE-4443-8806-FE3A7CF9EA10}"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3881898872"/>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3B78644-A429-4288-A078-CF2D17C0C2F2}"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2898705735"/>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80367AA-E61B-4E00-9926-55CF85DD4811}"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3638026774"/>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A46CD330-5567-47B2-A949-BDE04912748E}"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9500644"/>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1" y="27307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04F2745-36C8-435F-B81D-7F8157E71839}"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3162692585"/>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2DD6DF1-4498-4F5E-AF82-58D82DE99D4D}"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1723094162"/>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D296B62-4B0F-4E74-AC0C-20F6A81A436F}"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1007495225"/>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5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5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E4BA7AE-42D8-425B-AA06-BF78B362EF0C}"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3761325150"/>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639"/>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22041" indent="0" algn="ctr">
              <a:buNone/>
              <a:defRPr/>
            </a:lvl2pPr>
            <a:lvl3pPr marL="844083" indent="0" algn="ctr">
              <a:buNone/>
              <a:defRPr/>
            </a:lvl3pPr>
            <a:lvl4pPr marL="1266124" indent="0" algn="ctr">
              <a:buNone/>
              <a:defRPr/>
            </a:lvl4pPr>
            <a:lvl5pPr marL="1688165" indent="0" algn="ctr">
              <a:buNone/>
              <a:defRPr/>
            </a:lvl5pPr>
            <a:lvl6pPr marL="2110207" indent="0" algn="ctr">
              <a:buNone/>
              <a:defRPr/>
            </a:lvl6pPr>
            <a:lvl7pPr marL="2532248" indent="0" algn="ctr">
              <a:buNone/>
              <a:defRPr/>
            </a:lvl7pPr>
            <a:lvl8pPr marL="2954289" indent="0" algn="ctr">
              <a:buNone/>
              <a:defRPr/>
            </a:lvl8pPr>
            <a:lvl9pPr marL="3376331" indent="0" algn="ctr">
              <a:buNone/>
              <a:defRPr/>
            </a:lvl9pPr>
          </a:lstStyle>
          <a:p>
            <a:r>
              <a:rPr lang="fr-FR"/>
              <a:t>Cliquez pour modifier le style des sous-titres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935021E-CF95-4015-83FB-A36F254BEC1B}"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893914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5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5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E8E6D8D2-56F4-4A05-B204-5A8D4A422E7C}" type="slidenum">
              <a:rPr lang="fr-FR"/>
              <a:pPr>
                <a:defRPr/>
              </a:pPr>
              <a:t>‹N°›</a:t>
            </a:fld>
            <a:endParaRPr lang="fr-FR"/>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DD2C69C-D6C4-413C-B971-3BA72707445A}"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2984720710"/>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7114"/>
            <a:ext cx="7772400" cy="1362075"/>
          </a:xfrm>
        </p:spPr>
        <p:txBody>
          <a:bodyPr anchor="t"/>
          <a:lstStyle>
            <a:lvl1pPr algn="l">
              <a:defRPr sz="3692"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1846"/>
            </a:lvl1pPr>
            <a:lvl2pPr marL="422041" indent="0">
              <a:buNone/>
              <a:defRPr sz="1662"/>
            </a:lvl2pPr>
            <a:lvl3pPr marL="844083" indent="0">
              <a:buNone/>
              <a:defRPr sz="1477"/>
            </a:lvl3pPr>
            <a:lvl4pPr marL="1266124" indent="0">
              <a:buNone/>
              <a:defRPr sz="1292"/>
            </a:lvl4pPr>
            <a:lvl5pPr marL="1688165" indent="0">
              <a:buNone/>
              <a:defRPr sz="1292"/>
            </a:lvl5pPr>
            <a:lvl6pPr marL="2110207" indent="0">
              <a:buNone/>
              <a:defRPr sz="1292"/>
            </a:lvl6pPr>
            <a:lvl7pPr marL="2532248" indent="0">
              <a:buNone/>
              <a:defRPr sz="1292"/>
            </a:lvl7pPr>
            <a:lvl8pPr marL="2954289" indent="0">
              <a:buNone/>
              <a:defRPr sz="1292"/>
            </a:lvl8pPr>
            <a:lvl9pPr marL="3376331" indent="0">
              <a:buNone/>
              <a:defRPr sz="1292"/>
            </a:lvl9pPr>
          </a:lstStyle>
          <a:p>
            <a:pPr lvl="0"/>
            <a:r>
              <a:rPr lang="fr-FR"/>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EE9F410-C15B-460B-B3FA-21792D64A89A}"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1071231024"/>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6"/>
            <a:ext cx="40386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6"/>
            <a:ext cx="40386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F5CF26E-48EE-4443-8806-FE3A7CF9EA10}"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330891320"/>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9" y="1535113"/>
            <a:ext cx="4041775"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9" y="2174875"/>
            <a:ext cx="4041775"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3B78644-A429-4288-A078-CF2D17C0C2F2}"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4059236180"/>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80367AA-E61B-4E00-9926-55CF85DD4811}"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657639945"/>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A46CD330-5567-47B2-A949-BDE04912748E}"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1262855168"/>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1846" b="1"/>
            </a:lvl1pPr>
          </a:lstStyle>
          <a:p>
            <a:r>
              <a:rPr lang="fr-FR"/>
              <a:t>Cliquez pour modifier le style du titre</a:t>
            </a:r>
          </a:p>
        </p:txBody>
      </p:sp>
      <p:sp>
        <p:nvSpPr>
          <p:cNvPr id="3" name="Espace réservé du contenu 2"/>
          <p:cNvSpPr>
            <a:spLocks noGrp="1"/>
          </p:cNvSpPr>
          <p:nvPr>
            <p:ph idx="1"/>
          </p:nvPr>
        </p:nvSpPr>
        <p:spPr>
          <a:xfrm>
            <a:off x="3575051" y="273237"/>
            <a:ext cx="5111750"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3"/>
            <a:ext cx="3008313"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fr-FR"/>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04F2745-36C8-435F-B81D-7F8157E71839}"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1318183072"/>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1846"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fr-FR"/>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2DD6DF1-4498-4F5E-AF82-58D82DE99D4D}"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3475951637"/>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D296B62-4B0F-4E74-AC0C-20F6A81A436F}"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954473464"/>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824"/>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824"/>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E4BA7AE-42D8-425B-AA06-BF78B362EF0C}"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14575770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87"/>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7B6884A6-C83B-4815-9769-CF6FB65F04EE}" type="slidenum">
              <a:rPr lang="fr-FR"/>
              <a:pPr>
                <a:defRPr/>
              </a:pPr>
              <a:t>‹N°›</a:t>
            </a:fld>
            <a:endParaRPr lang="fr-FR"/>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userDrawn="1">
  <p:cSld name="3_Titre et contenu">
    <p:spTree>
      <p:nvGrpSpPr>
        <p:cNvPr id="1" name=""/>
        <p:cNvGrpSpPr/>
        <p:nvPr/>
      </p:nvGrpSpPr>
      <p:grpSpPr>
        <a:xfrm>
          <a:off x="0" y="0"/>
          <a:ext cx="0" cy="0"/>
          <a:chOff x="0" y="0"/>
          <a:chExt cx="0" cy="0"/>
        </a:xfrm>
      </p:grpSpPr>
      <p:pic>
        <p:nvPicPr>
          <p:cNvPr id="21" name="Picture 2"/>
          <p:cNvPicPr>
            <a:picLocks noChangeAspect="1" noChangeArrowheads="1"/>
          </p:cNvPicPr>
          <p:nvPr userDrawn="1"/>
        </p:nvPicPr>
        <p:blipFill>
          <a:blip r:embed="rId2" cstate="print">
            <a:lum bright="70000" contrast="-70000"/>
          </a:blip>
          <a:srcRect l="27364" t="10887" r="25519" b="22288"/>
          <a:stretch>
            <a:fillRect/>
          </a:stretch>
        </p:blipFill>
        <p:spPr bwMode="auto">
          <a:xfrm>
            <a:off x="1084930" y="4"/>
            <a:ext cx="8059072" cy="6857999"/>
          </a:xfrm>
          <a:prstGeom prst="rect">
            <a:avLst/>
          </a:prstGeom>
          <a:noFill/>
          <a:ln>
            <a:noFill/>
          </a:ln>
        </p:spPr>
      </p:pic>
      <p:sp>
        <p:nvSpPr>
          <p:cNvPr id="7" name="Rectangle 6"/>
          <p:cNvSpPr/>
          <p:nvPr userDrawn="1"/>
        </p:nvSpPr>
        <p:spPr>
          <a:xfrm flipV="1">
            <a:off x="-1" y="-5"/>
            <a:ext cx="1080000" cy="6858005"/>
          </a:xfrm>
          <a:prstGeom prst="rect">
            <a:avLst/>
          </a:prstGeom>
          <a:solidFill>
            <a:srgbClr val="362877"/>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0000"/>
              </a:solidFill>
              <a:latin typeface="Lucida Bright" pitchFamily="18" charset="0"/>
            </a:endParaRPr>
          </a:p>
        </p:txBody>
      </p:sp>
      <p:pic>
        <p:nvPicPr>
          <p:cNvPr id="8" name="Image 7" descr="ET-logo2-web.png"/>
          <p:cNvPicPr>
            <a:picLocks noChangeAspect="1"/>
          </p:cNvPicPr>
          <p:nvPr userDrawn="1"/>
        </p:nvPicPr>
        <p:blipFill>
          <a:blip r:embed="rId3" cstate="print"/>
          <a:stretch>
            <a:fillRect/>
          </a:stretch>
        </p:blipFill>
        <p:spPr>
          <a:xfrm>
            <a:off x="269999" y="6120000"/>
            <a:ext cx="540000" cy="540000"/>
          </a:xfrm>
          <a:prstGeom prst="rect">
            <a:avLst/>
          </a:prstGeom>
        </p:spPr>
      </p:pic>
      <p:sp>
        <p:nvSpPr>
          <p:cNvPr id="12" name="Espace réservé du texte 11"/>
          <p:cNvSpPr>
            <a:spLocks noGrp="1"/>
          </p:cNvSpPr>
          <p:nvPr>
            <p:ph type="body" sz="quarter" idx="13"/>
          </p:nvPr>
        </p:nvSpPr>
        <p:spPr>
          <a:xfrm>
            <a:off x="1584000" y="1620000"/>
            <a:ext cx="7308000" cy="4536000"/>
          </a:xfrm>
          <a:solidFill>
            <a:schemeClr val="bg1"/>
          </a:solidFill>
        </p:spPr>
        <p:txBody>
          <a:bodyPr>
            <a:normAutofit/>
          </a:bodyPr>
          <a:lstStyle>
            <a:lvl1pPr marL="474796" indent="-474796">
              <a:lnSpc>
                <a:spcPct val="150000"/>
              </a:lnSpc>
              <a:spcBef>
                <a:spcPts val="554"/>
              </a:spcBef>
              <a:spcAft>
                <a:spcPts val="554"/>
              </a:spcAft>
              <a:buClr>
                <a:srgbClr val="FF5F00"/>
              </a:buClr>
              <a:buFont typeface="+mj-lt"/>
              <a:buAutoNum type="arabicPeriod"/>
              <a:defRPr sz="1846">
                <a:solidFill>
                  <a:srgbClr val="362877"/>
                </a:solidFill>
                <a:latin typeface="Lucida Bright" pitchFamily="18" charset="0"/>
              </a:defRPr>
            </a:lvl1pPr>
          </a:lstStyle>
          <a:p>
            <a:pPr lvl="0"/>
            <a:r>
              <a:rPr lang="fr-FR" dirty="0"/>
              <a:t>Cliquez pour modifier les styles du texte du masque</a:t>
            </a:r>
          </a:p>
        </p:txBody>
      </p:sp>
      <p:sp>
        <p:nvSpPr>
          <p:cNvPr id="13" name="Espace réservé du texte 11"/>
          <p:cNvSpPr>
            <a:spLocks noGrp="1"/>
          </p:cNvSpPr>
          <p:nvPr>
            <p:ph type="body" sz="quarter" idx="15" hasCustomPrompt="1"/>
          </p:nvPr>
        </p:nvSpPr>
        <p:spPr>
          <a:xfrm>
            <a:off x="89999" y="342900"/>
            <a:ext cx="900000" cy="5796000"/>
          </a:xfrm>
          <a:noFill/>
        </p:spPr>
        <p:txBody>
          <a:bodyPr vert="vert270" anchor="ctr">
            <a:normAutofit/>
          </a:bodyPr>
          <a:lstStyle>
            <a:lvl1pPr marL="0" indent="0" algn="ctr">
              <a:buFont typeface="+mj-lt"/>
              <a:buNone/>
              <a:defRPr sz="2215" b="0" baseline="0">
                <a:solidFill>
                  <a:srgbClr val="FF5F00"/>
                </a:solidFill>
                <a:latin typeface="Lucida Bright" pitchFamily="18" charset="0"/>
              </a:defRPr>
            </a:lvl1pPr>
          </a:lstStyle>
          <a:p>
            <a:pPr lvl="0"/>
            <a:r>
              <a:rPr lang="fr-FR" dirty="0"/>
              <a:t>Titre de la partie</a:t>
            </a:r>
          </a:p>
        </p:txBody>
      </p:sp>
      <p:sp>
        <p:nvSpPr>
          <p:cNvPr id="15" name="Espace réservé du texte 11"/>
          <p:cNvSpPr>
            <a:spLocks noGrp="1"/>
          </p:cNvSpPr>
          <p:nvPr>
            <p:ph type="body" sz="quarter" idx="16" hasCustomPrompt="1"/>
          </p:nvPr>
        </p:nvSpPr>
        <p:spPr>
          <a:xfrm>
            <a:off x="1079998" y="360000"/>
            <a:ext cx="7812000" cy="540000"/>
          </a:xfrm>
          <a:solidFill>
            <a:srgbClr val="E5F7FF"/>
          </a:solidFill>
        </p:spPr>
        <p:txBody>
          <a:bodyPr vert="horz" anchor="ctr">
            <a:normAutofit/>
          </a:bodyPr>
          <a:lstStyle>
            <a:lvl1pPr marL="329720" indent="0" algn="l">
              <a:buFont typeface="+mj-lt"/>
              <a:buNone/>
              <a:defRPr kumimoji="0" lang="fr-FR" sz="2585" b="0" i="0" u="none" strike="noStrike" kern="1200" cap="none" spc="0" normalizeH="0" baseline="0" noProof="0" dirty="0" smtClean="0">
                <a:ln>
                  <a:noFill/>
                </a:ln>
                <a:solidFill>
                  <a:srgbClr val="362877"/>
                </a:solidFill>
                <a:effectLst/>
                <a:uLnTx/>
                <a:uFillTx/>
                <a:latin typeface="Lucida Bright" pitchFamily="18" charset="0"/>
                <a:ea typeface="+mn-ea"/>
                <a:cs typeface="Arial" pitchFamily="34" charset="0"/>
              </a:defRPr>
            </a:lvl1pPr>
          </a:lstStyle>
          <a:p>
            <a:pPr marL="329720" marR="0" lvl="0" indent="0" algn="l" defTabSz="844083" rtl="0" eaLnBrk="0" fontAlgn="base" latinLnBrk="0" hangingPunct="0">
              <a:lnSpc>
                <a:spcPct val="100000"/>
              </a:lnSpc>
              <a:spcBef>
                <a:spcPct val="0"/>
              </a:spcBef>
              <a:spcAft>
                <a:spcPct val="0"/>
              </a:spcAft>
              <a:buClrTx/>
              <a:buSzTx/>
              <a:buFontTx/>
              <a:buNone/>
              <a:tabLst/>
              <a:defRPr/>
            </a:pPr>
            <a:r>
              <a:rPr lang="fr-FR" dirty="0"/>
              <a:t>Titre de la sous-partie</a:t>
            </a:r>
          </a:p>
        </p:txBody>
      </p:sp>
      <p:sp>
        <p:nvSpPr>
          <p:cNvPr id="10" name="Espace réservé du texte 11"/>
          <p:cNvSpPr>
            <a:spLocks noGrp="1"/>
          </p:cNvSpPr>
          <p:nvPr>
            <p:ph type="body" sz="quarter" idx="17" hasCustomPrompt="1"/>
          </p:nvPr>
        </p:nvSpPr>
        <p:spPr>
          <a:xfrm>
            <a:off x="1080000" y="900000"/>
            <a:ext cx="7812000" cy="540000"/>
          </a:xfrm>
          <a:solidFill>
            <a:srgbClr val="E5F7FF"/>
          </a:solidFill>
        </p:spPr>
        <p:txBody>
          <a:bodyPr vert="horz" anchor="ctr">
            <a:normAutofit/>
          </a:bodyPr>
          <a:lstStyle>
            <a:lvl1pPr marL="329720" indent="0" algn="l">
              <a:buFont typeface="+mj-lt"/>
              <a:buNone/>
              <a:defRPr kumimoji="0" lang="fr-FR" sz="1662" b="0" i="0" u="none" strike="noStrike" kern="1200" cap="none" spc="0" normalizeH="0" baseline="0" noProof="0" dirty="0" smtClean="0">
                <a:ln>
                  <a:noFill/>
                </a:ln>
                <a:solidFill>
                  <a:srgbClr val="362877"/>
                </a:solidFill>
                <a:effectLst/>
                <a:uLnTx/>
                <a:uFillTx/>
                <a:latin typeface="Lucida Bright" pitchFamily="18" charset="0"/>
                <a:ea typeface="+mn-ea"/>
                <a:cs typeface="Arial" pitchFamily="34" charset="0"/>
              </a:defRPr>
            </a:lvl1pPr>
          </a:lstStyle>
          <a:p>
            <a:pPr marL="329720" marR="0" lvl="0" indent="0" algn="l" defTabSz="844083" rtl="0" eaLnBrk="0" fontAlgn="base" latinLnBrk="0" hangingPunct="0">
              <a:lnSpc>
                <a:spcPct val="100000"/>
              </a:lnSpc>
              <a:spcBef>
                <a:spcPct val="0"/>
              </a:spcBef>
              <a:spcAft>
                <a:spcPct val="0"/>
              </a:spcAft>
              <a:buClrTx/>
              <a:buSzTx/>
              <a:buFontTx/>
              <a:buNone/>
              <a:tabLst/>
              <a:defRPr/>
            </a:pPr>
            <a:r>
              <a:rPr lang="fr-FR" dirty="0"/>
              <a:t>Titre de la sous-sous-partie</a:t>
            </a:r>
          </a:p>
        </p:txBody>
      </p:sp>
      <p:sp>
        <p:nvSpPr>
          <p:cNvPr id="14" name="ZoneTexte 13"/>
          <p:cNvSpPr txBox="1"/>
          <p:nvPr userDrawn="1"/>
        </p:nvSpPr>
        <p:spPr>
          <a:xfrm>
            <a:off x="1080000" y="6529129"/>
            <a:ext cx="7092000" cy="248530"/>
          </a:xfrm>
          <a:prstGeom prst="rect">
            <a:avLst/>
          </a:prstGeom>
          <a:solidFill>
            <a:srgbClr val="D1CBED"/>
          </a:solidFill>
        </p:spPr>
        <p:txBody>
          <a:bodyPr anchor="ctr">
            <a:spAutoFit/>
          </a:bodyPr>
          <a:lstStyle/>
          <a:p>
            <a:pPr algn="ctr">
              <a:defRPr/>
            </a:pPr>
            <a:r>
              <a:rPr lang="fr-FR" sz="1015" dirty="0">
                <a:solidFill>
                  <a:srgbClr val="362877"/>
                </a:solidFill>
                <a:latin typeface="Lucida Bright" pitchFamily="18" charset="0"/>
                <a:cs typeface="Arial" pitchFamily="34" charset="0"/>
              </a:rPr>
              <a:t>Equipement - Schéma directeur pour l’équipement et la maintenance informatiques - Mars 2013</a:t>
            </a:r>
          </a:p>
        </p:txBody>
      </p:sp>
      <p:sp>
        <p:nvSpPr>
          <p:cNvPr id="16" name="Espace réservé du numéro de diapositive 5"/>
          <p:cNvSpPr>
            <a:spLocks noGrp="1"/>
          </p:cNvSpPr>
          <p:nvPr>
            <p:ph type="sldNum" sz="quarter" idx="12"/>
          </p:nvPr>
        </p:nvSpPr>
        <p:spPr>
          <a:xfrm>
            <a:off x="8269367" y="6522589"/>
            <a:ext cx="612000" cy="257762"/>
          </a:xfrm>
          <a:solidFill>
            <a:srgbClr val="D1CBED"/>
          </a:solidFill>
        </p:spPr>
        <p:txBody>
          <a:bodyPr/>
          <a:lstStyle>
            <a:lvl1pPr algn="ctr">
              <a:defRPr sz="923" b="0">
                <a:solidFill>
                  <a:srgbClr val="362877"/>
                </a:solidFill>
                <a:latin typeface="Lucida Bright" pitchFamily="18" charset="0"/>
              </a:defRPr>
            </a:lvl1pPr>
          </a:lstStyle>
          <a:p>
            <a:fld id="{3637FB1D-2307-4456-B6E3-A2CBE755CE0C}" type="slidenum">
              <a:rPr lang="fr-FR" smtClean="0"/>
              <a:pPr/>
              <a:t>‹N°›</a:t>
            </a:fld>
            <a:endParaRPr lang="fr-FR" dirty="0"/>
          </a:p>
        </p:txBody>
      </p:sp>
      <p:sp>
        <p:nvSpPr>
          <p:cNvPr id="11" name="ZoneTexte 10"/>
          <p:cNvSpPr txBox="1"/>
          <p:nvPr userDrawn="1"/>
        </p:nvSpPr>
        <p:spPr>
          <a:xfrm>
            <a:off x="1080000" y="6532656"/>
            <a:ext cx="7092000" cy="241476"/>
          </a:xfrm>
          <a:prstGeom prst="rect">
            <a:avLst/>
          </a:prstGeom>
          <a:solidFill>
            <a:srgbClr val="D1CBED"/>
          </a:solidFill>
        </p:spPr>
        <p:txBody>
          <a:bodyPr anchor="ctr">
            <a:spAutoFit/>
          </a:bodyPr>
          <a:lstStyle/>
          <a:p>
            <a:pPr algn="ctr">
              <a:defRPr/>
            </a:pPr>
            <a:r>
              <a:rPr lang="fr-FR" sz="969" dirty="0">
                <a:solidFill>
                  <a:srgbClr val="362877"/>
                </a:solidFill>
                <a:latin typeface="Lucida Bright" pitchFamily="18" charset="0"/>
                <a:cs typeface="Arial" pitchFamily="34" charset="0"/>
              </a:rPr>
              <a:t>Equipement - Schéma directeur pour l’équipement et la maintenance informatiques - Mars 2013 – E.MAZO</a:t>
            </a:r>
          </a:p>
        </p:txBody>
      </p:sp>
    </p:spTree>
    <p:extLst>
      <p:ext uri="{BB962C8B-B14F-4D97-AF65-F5344CB8AC3E}">
        <p14:creationId xmlns:p14="http://schemas.microsoft.com/office/powerpoint/2010/main" val="1699682168"/>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629"/>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22041" indent="0" algn="ctr">
              <a:buNone/>
              <a:defRPr/>
            </a:lvl2pPr>
            <a:lvl3pPr marL="844083" indent="0" algn="ctr">
              <a:buNone/>
              <a:defRPr/>
            </a:lvl3pPr>
            <a:lvl4pPr marL="1266124" indent="0" algn="ctr">
              <a:buNone/>
              <a:defRPr/>
            </a:lvl4pPr>
            <a:lvl5pPr marL="1688165" indent="0" algn="ctr">
              <a:buNone/>
              <a:defRPr/>
            </a:lvl5pPr>
            <a:lvl6pPr marL="2110207" indent="0" algn="ctr">
              <a:buNone/>
              <a:defRPr/>
            </a:lvl6pPr>
            <a:lvl7pPr marL="2532248" indent="0" algn="ctr">
              <a:buNone/>
              <a:defRPr/>
            </a:lvl7pPr>
            <a:lvl8pPr marL="2954289" indent="0" algn="ctr">
              <a:buNone/>
              <a:defRPr/>
            </a:lvl8pPr>
            <a:lvl9pPr marL="3376331" indent="0" algn="ctr">
              <a:buNone/>
              <a:defRPr/>
            </a:lvl9pPr>
          </a:lstStyle>
          <a:p>
            <a:r>
              <a:rPr lang="fr-FR"/>
              <a:t>Cliquez pour modifier le style des sous-titres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935021E-CF95-4015-83FB-A36F254BEC1B}"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1420526466"/>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DD2C69C-D6C4-413C-B971-3BA72707445A}"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3473437114"/>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7104"/>
            <a:ext cx="7772400" cy="1362075"/>
          </a:xfrm>
        </p:spPr>
        <p:txBody>
          <a:bodyPr anchor="t"/>
          <a:lstStyle>
            <a:lvl1pPr algn="l">
              <a:defRPr sz="3692"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1846"/>
            </a:lvl1pPr>
            <a:lvl2pPr marL="422041" indent="0">
              <a:buNone/>
              <a:defRPr sz="1662"/>
            </a:lvl2pPr>
            <a:lvl3pPr marL="844083" indent="0">
              <a:buNone/>
              <a:defRPr sz="1477"/>
            </a:lvl3pPr>
            <a:lvl4pPr marL="1266124" indent="0">
              <a:buNone/>
              <a:defRPr sz="1292"/>
            </a:lvl4pPr>
            <a:lvl5pPr marL="1688165" indent="0">
              <a:buNone/>
              <a:defRPr sz="1292"/>
            </a:lvl5pPr>
            <a:lvl6pPr marL="2110207" indent="0">
              <a:buNone/>
              <a:defRPr sz="1292"/>
            </a:lvl6pPr>
            <a:lvl7pPr marL="2532248" indent="0">
              <a:buNone/>
              <a:defRPr sz="1292"/>
            </a:lvl7pPr>
            <a:lvl8pPr marL="2954289" indent="0">
              <a:buNone/>
              <a:defRPr sz="1292"/>
            </a:lvl8pPr>
            <a:lvl9pPr marL="3376331" indent="0">
              <a:buNone/>
              <a:defRPr sz="1292"/>
            </a:lvl9pPr>
          </a:lstStyle>
          <a:p>
            <a:pPr lvl="0"/>
            <a:r>
              <a:rPr lang="fr-FR"/>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EE9F410-C15B-460B-B3FA-21792D64A89A}"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1294784619"/>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6"/>
            <a:ext cx="40386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6"/>
            <a:ext cx="40386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F5CF26E-48EE-4443-8806-FE3A7CF9EA10}"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312168471"/>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9" y="1535113"/>
            <a:ext cx="4041775"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9" y="2174875"/>
            <a:ext cx="4041775"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3B78644-A429-4288-A078-CF2D17C0C2F2}"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4022646527"/>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80367AA-E61B-4E00-9926-55CF85DD4811}"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841043864"/>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A46CD330-5567-47B2-A949-BDE04912748E}"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1651670468"/>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1846" b="1"/>
            </a:lvl1pPr>
          </a:lstStyle>
          <a:p>
            <a:r>
              <a:rPr lang="fr-FR"/>
              <a:t>Cliquez pour modifier le style du titre</a:t>
            </a:r>
          </a:p>
        </p:txBody>
      </p:sp>
      <p:sp>
        <p:nvSpPr>
          <p:cNvPr id="3" name="Espace réservé du contenu 2"/>
          <p:cNvSpPr>
            <a:spLocks noGrp="1"/>
          </p:cNvSpPr>
          <p:nvPr>
            <p:ph idx="1"/>
          </p:nvPr>
        </p:nvSpPr>
        <p:spPr>
          <a:xfrm>
            <a:off x="3575051" y="273227"/>
            <a:ext cx="5111750"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3"/>
            <a:ext cx="3008313"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fr-FR"/>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04F2745-36C8-435F-B81D-7F8157E71839}"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1841262907"/>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1846"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fr-FR"/>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2DD6DF1-4498-4F5E-AF82-58D82DE99D4D}"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32550205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05CEF6C7-F47E-4576-B367-DA1EC9DE759F}" type="slidenum">
              <a:rPr lang="fr-FR"/>
              <a:pPr>
                <a:defRPr/>
              </a:pPr>
              <a:t>‹N°›</a:t>
            </a:fld>
            <a:endParaRPr lang="fr-FR"/>
          </a:p>
        </p:txBody>
      </p:sp>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D296B62-4B0F-4E74-AC0C-20F6A81A436F}"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3652106416"/>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814"/>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814"/>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E4BA7AE-42D8-425B-AA06-BF78B362EF0C}"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3108820535"/>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userDrawn="1">
  <p:cSld name="4_Titre et contenu">
    <p:spTree>
      <p:nvGrpSpPr>
        <p:cNvPr id="1" name=""/>
        <p:cNvGrpSpPr/>
        <p:nvPr/>
      </p:nvGrpSpPr>
      <p:grpSpPr>
        <a:xfrm>
          <a:off x="0" y="0"/>
          <a:ext cx="0" cy="0"/>
          <a:chOff x="0" y="0"/>
          <a:chExt cx="0" cy="0"/>
        </a:xfrm>
      </p:grpSpPr>
      <p:pic>
        <p:nvPicPr>
          <p:cNvPr id="11" name="Picture 2"/>
          <p:cNvPicPr>
            <a:picLocks noChangeAspect="1" noChangeArrowheads="1"/>
          </p:cNvPicPr>
          <p:nvPr userDrawn="1"/>
        </p:nvPicPr>
        <p:blipFill>
          <a:blip r:embed="rId2" cstate="print">
            <a:lum bright="70000" contrast="-70000"/>
          </a:blip>
          <a:srcRect l="27364" t="10887" r="25519" b="22288"/>
          <a:stretch>
            <a:fillRect/>
          </a:stretch>
        </p:blipFill>
        <p:spPr bwMode="auto">
          <a:xfrm>
            <a:off x="1084930" y="4"/>
            <a:ext cx="8059072" cy="6857999"/>
          </a:xfrm>
          <a:prstGeom prst="rect">
            <a:avLst/>
          </a:prstGeom>
          <a:noFill/>
          <a:ln>
            <a:noFill/>
          </a:ln>
        </p:spPr>
      </p:pic>
      <p:sp>
        <p:nvSpPr>
          <p:cNvPr id="7" name="Rectangle 6"/>
          <p:cNvSpPr/>
          <p:nvPr userDrawn="1"/>
        </p:nvSpPr>
        <p:spPr>
          <a:xfrm flipV="1">
            <a:off x="-1" y="-5"/>
            <a:ext cx="1080000" cy="6858005"/>
          </a:xfrm>
          <a:prstGeom prst="rect">
            <a:avLst/>
          </a:prstGeom>
          <a:solidFill>
            <a:srgbClr val="362877"/>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srgbClr val="FF0000"/>
              </a:solidFill>
              <a:latin typeface="Lucida Bright" pitchFamily="18" charset="0"/>
            </a:endParaRPr>
          </a:p>
        </p:txBody>
      </p:sp>
      <p:pic>
        <p:nvPicPr>
          <p:cNvPr id="8" name="Image 7" descr="ET-logo2-web.png"/>
          <p:cNvPicPr>
            <a:picLocks noChangeAspect="1"/>
          </p:cNvPicPr>
          <p:nvPr userDrawn="1"/>
        </p:nvPicPr>
        <p:blipFill>
          <a:blip r:embed="rId3" cstate="print"/>
          <a:stretch>
            <a:fillRect/>
          </a:stretch>
        </p:blipFill>
        <p:spPr>
          <a:xfrm>
            <a:off x="269999" y="6120000"/>
            <a:ext cx="540000" cy="540000"/>
          </a:xfrm>
          <a:prstGeom prst="rect">
            <a:avLst/>
          </a:prstGeom>
        </p:spPr>
      </p:pic>
      <p:sp>
        <p:nvSpPr>
          <p:cNvPr id="12" name="Espace réservé du texte 11"/>
          <p:cNvSpPr>
            <a:spLocks noGrp="1"/>
          </p:cNvSpPr>
          <p:nvPr>
            <p:ph type="body" sz="quarter" idx="13"/>
          </p:nvPr>
        </p:nvSpPr>
        <p:spPr>
          <a:xfrm>
            <a:off x="1584000" y="1620000"/>
            <a:ext cx="7308000" cy="4536000"/>
          </a:xfrm>
          <a:solidFill>
            <a:schemeClr val="bg1"/>
          </a:solidFill>
        </p:spPr>
        <p:txBody>
          <a:bodyPr/>
          <a:lstStyle>
            <a:lvl1pPr marL="514350" indent="-514350">
              <a:lnSpc>
                <a:spcPct val="150000"/>
              </a:lnSpc>
              <a:spcBef>
                <a:spcPts val="600"/>
              </a:spcBef>
              <a:spcAft>
                <a:spcPts val="600"/>
              </a:spcAft>
              <a:buClr>
                <a:srgbClr val="FF5F00"/>
              </a:buClr>
              <a:buFont typeface="Wingdings" pitchFamily="2" charset="2"/>
              <a:buChar char="§"/>
              <a:defRPr sz="2000">
                <a:solidFill>
                  <a:srgbClr val="362877"/>
                </a:solidFill>
                <a:latin typeface="Lucida Bright" pitchFamily="18" charset="0"/>
              </a:defRPr>
            </a:lvl1pPr>
            <a:lvl2pPr marL="1071563" indent="-358775">
              <a:lnSpc>
                <a:spcPct val="150000"/>
              </a:lnSpc>
              <a:spcBef>
                <a:spcPts val="600"/>
              </a:spcBef>
              <a:spcAft>
                <a:spcPts val="600"/>
              </a:spcAft>
              <a:buClr>
                <a:srgbClr val="FF5F00"/>
              </a:buClr>
              <a:buFont typeface="Calibri" pitchFamily="34" charset="0"/>
              <a:buChar char="→"/>
              <a:defRPr sz="1800" baseline="0">
                <a:solidFill>
                  <a:srgbClr val="362877"/>
                </a:solidFill>
                <a:latin typeface="Lucida Bright" pitchFamily="18" charset="0"/>
              </a:defRPr>
            </a:lvl2pPr>
            <a:lvl3pPr marL="1520825" indent="-261938">
              <a:spcBef>
                <a:spcPts val="600"/>
              </a:spcBef>
              <a:spcAft>
                <a:spcPts val="600"/>
              </a:spcAft>
              <a:buClr>
                <a:srgbClr val="FF5F00"/>
              </a:buClr>
              <a:defRPr sz="1600" baseline="0">
                <a:solidFill>
                  <a:srgbClr val="362877"/>
                </a:solidFill>
                <a:latin typeface="Lucida Bright" pitchFamily="18" charset="0"/>
              </a:defRPr>
            </a:lvl3pPr>
          </a:lstStyle>
          <a:p>
            <a:pPr lvl="0"/>
            <a:r>
              <a:rPr lang="fr-FR" dirty="0"/>
              <a:t>Cliquez pour modifier les styles du texte du masque</a:t>
            </a:r>
          </a:p>
          <a:p>
            <a:pPr lvl="1"/>
            <a:r>
              <a:rPr lang="fr-FR" dirty="0"/>
              <a:t>Deuxième niveau</a:t>
            </a:r>
          </a:p>
          <a:p>
            <a:pPr lvl="2"/>
            <a:r>
              <a:rPr lang="fr-FR" dirty="0"/>
              <a:t>Troisième niveau</a:t>
            </a:r>
          </a:p>
        </p:txBody>
      </p:sp>
      <p:sp>
        <p:nvSpPr>
          <p:cNvPr id="13" name="Espace réservé du texte 11"/>
          <p:cNvSpPr>
            <a:spLocks noGrp="1"/>
          </p:cNvSpPr>
          <p:nvPr>
            <p:ph type="body" sz="quarter" idx="15" hasCustomPrompt="1"/>
          </p:nvPr>
        </p:nvSpPr>
        <p:spPr>
          <a:xfrm>
            <a:off x="89999" y="342900"/>
            <a:ext cx="900000" cy="5796000"/>
          </a:xfrm>
          <a:noFill/>
        </p:spPr>
        <p:txBody>
          <a:bodyPr vert="vert270" anchor="ctr">
            <a:normAutofit/>
          </a:bodyPr>
          <a:lstStyle>
            <a:lvl1pPr marL="0" indent="0" algn="ctr">
              <a:buFont typeface="+mj-lt"/>
              <a:buNone/>
              <a:defRPr sz="2400" b="0" baseline="0">
                <a:solidFill>
                  <a:srgbClr val="FF5F00"/>
                </a:solidFill>
                <a:latin typeface="Lucida Bright" pitchFamily="18" charset="0"/>
              </a:defRPr>
            </a:lvl1pPr>
          </a:lstStyle>
          <a:p>
            <a:pPr lvl="0"/>
            <a:r>
              <a:rPr lang="fr-FR" dirty="0"/>
              <a:t>Titre de la partie</a:t>
            </a:r>
          </a:p>
        </p:txBody>
      </p:sp>
      <p:sp>
        <p:nvSpPr>
          <p:cNvPr id="16" name="Espace réservé du texte 11"/>
          <p:cNvSpPr>
            <a:spLocks noGrp="1"/>
          </p:cNvSpPr>
          <p:nvPr>
            <p:ph type="body" sz="quarter" idx="16" hasCustomPrompt="1"/>
          </p:nvPr>
        </p:nvSpPr>
        <p:spPr>
          <a:xfrm>
            <a:off x="1079998" y="360000"/>
            <a:ext cx="7812000" cy="540000"/>
          </a:xfrm>
          <a:solidFill>
            <a:srgbClr val="E5F7FF"/>
          </a:solidFill>
        </p:spPr>
        <p:txBody>
          <a:bodyPr vert="horz" anchor="ctr">
            <a:normAutofit/>
          </a:bodyPr>
          <a:lstStyle>
            <a:lvl1pPr marL="357188" indent="0" algn="l">
              <a:buFont typeface="+mj-lt"/>
              <a:buNone/>
              <a:defRPr kumimoji="0" lang="fr-FR" sz="2800" b="0" i="0" u="none" strike="noStrike" kern="1200" cap="none" spc="0" normalizeH="0" baseline="0" noProof="0" dirty="0" smtClean="0">
                <a:ln>
                  <a:noFill/>
                </a:ln>
                <a:solidFill>
                  <a:srgbClr val="362877"/>
                </a:solidFill>
                <a:effectLst/>
                <a:uLnTx/>
                <a:uFillTx/>
                <a:latin typeface="Lucida Bright" pitchFamily="18" charset="0"/>
                <a:ea typeface="+mn-ea"/>
                <a:cs typeface="Arial" pitchFamily="34" charset="0"/>
              </a:defRPr>
            </a:lvl1pPr>
          </a:lstStyle>
          <a:p>
            <a:pPr marL="357188" marR="0" lvl="0" indent="0" algn="l" defTabSz="914400" rtl="0" eaLnBrk="0" fontAlgn="base" latinLnBrk="0" hangingPunct="0">
              <a:lnSpc>
                <a:spcPct val="100000"/>
              </a:lnSpc>
              <a:spcBef>
                <a:spcPct val="0"/>
              </a:spcBef>
              <a:spcAft>
                <a:spcPct val="0"/>
              </a:spcAft>
              <a:buClrTx/>
              <a:buSzTx/>
              <a:buFontTx/>
              <a:buNone/>
              <a:tabLst/>
              <a:defRPr/>
            </a:pPr>
            <a:r>
              <a:rPr lang="fr-FR" dirty="0"/>
              <a:t>Titre de la sous-partie</a:t>
            </a:r>
          </a:p>
        </p:txBody>
      </p:sp>
      <p:sp>
        <p:nvSpPr>
          <p:cNvPr id="17" name="Espace réservé du texte 11"/>
          <p:cNvSpPr>
            <a:spLocks noGrp="1"/>
          </p:cNvSpPr>
          <p:nvPr>
            <p:ph type="body" sz="quarter" idx="17" hasCustomPrompt="1"/>
          </p:nvPr>
        </p:nvSpPr>
        <p:spPr>
          <a:xfrm>
            <a:off x="1080000" y="900000"/>
            <a:ext cx="7812000" cy="540000"/>
          </a:xfrm>
          <a:solidFill>
            <a:srgbClr val="E5F7FF"/>
          </a:solidFill>
        </p:spPr>
        <p:txBody>
          <a:bodyPr vert="horz" anchor="ctr">
            <a:normAutofit/>
          </a:bodyPr>
          <a:lstStyle>
            <a:lvl1pPr marL="357188" indent="0" algn="l">
              <a:buFont typeface="+mj-lt"/>
              <a:buNone/>
              <a:defRPr kumimoji="0" lang="fr-FR" sz="1800" b="0" i="0" u="none" strike="noStrike" kern="1200" cap="none" spc="0" normalizeH="0" baseline="0" noProof="0" dirty="0" smtClean="0">
                <a:ln>
                  <a:noFill/>
                </a:ln>
                <a:solidFill>
                  <a:srgbClr val="362877"/>
                </a:solidFill>
                <a:effectLst/>
                <a:uLnTx/>
                <a:uFillTx/>
                <a:latin typeface="Lucida Bright" pitchFamily="18" charset="0"/>
                <a:ea typeface="+mn-ea"/>
                <a:cs typeface="Arial" pitchFamily="34" charset="0"/>
              </a:defRPr>
            </a:lvl1pPr>
          </a:lstStyle>
          <a:p>
            <a:pPr marL="357188" marR="0" lvl="0" indent="0" algn="l" defTabSz="914400" rtl="0" eaLnBrk="0" fontAlgn="base" latinLnBrk="0" hangingPunct="0">
              <a:lnSpc>
                <a:spcPct val="100000"/>
              </a:lnSpc>
              <a:spcBef>
                <a:spcPct val="0"/>
              </a:spcBef>
              <a:spcAft>
                <a:spcPct val="0"/>
              </a:spcAft>
              <a:buClrTx/>
              <a:buSzTx/>
              <a:buFontTx/>
              <a:buNone/>
              <a:tabLst/>
              <a:defRPr/>
            </a:pPr>
            <a:r>
              <a:rPr lang="fr-FR" dirty="0"/>
              <a:t>Titre de la sous-sous-partie</a:t>
            </a:r>
          </a:p>
        </p:txBody>
      </p:sp>
      <p:sp>
        <p:nvSpPr>
          <p:cNvPr id="15" name="ZoneTexte 14"/>
          <p:cNvSpPr txBox="1"/>
          <p:nvPr userDrawn="1"/>
        </p:nvSpPr>
        <p:spPr>
          <a:xfrm>
            <a:off x="1080000" y="6331195"/>
            <a:ext cx="7092000" cy="261610"/>
          </a:xfrm>
          <a:prstGeom prst="rect">
            <a:avLst/>
          </a:prstGeom>
          <a:solidFill>
            <a:srgbClr val="D1CBED"/>
          </a:solidFill>
        </p:spPr>
        <p:txBody>
          <a:bodyPr anchor="ctr">
            <a:spAutoFit/>
          </a:bodyPr>
          <a:lstStyle/>
          <a:p>
            <a:pPr algn="ctr" fontAlgn="auto">
              <a:spcBef>
                <a:spcPts val="0"/>
              </a:spcBef>
              <a:spcAft>
                <a:spcPts val="0"/>
              </a:spcAft>
              <a:defRPr/>
            </a:pPr>
            <a:r>
              <a:rPr lang="fr-FR" sz="1100" dirty="0">
                <a:solidFill>
                  <a:srgbClr val="362877"/>
                </a:solidFill>
                <a:latin typeface="Lucida Bright" pitchFamily="18" charset="0"/>
                <a:cs typeface="Arial" pitchFamily="34" charset="0"/>
              </a:rPr>
              <a:t>Equipement - Schéma directeur pour l’équipement et la maintenance informatiques - Mars 2013</a:t>
            </a:r>
          </a:p>
        </p:txBody>
      </p:sp>
      <p:sp>
        <p:nvSpPr>
          <p:cNvPr id="6" name="Espace réservé du numéro de diapositive 5"/>
          <p:cNvSpPr>
            <a:spLocks noGrp="1"/>
          </p:cNvSpPr>
          <p:nvPr>
            <p:ph type="sldNum" sz="quarter" idx="12"/>
          </p:nvPr>
        </p:nvSpPr>
        <p:spPr>
          <a:xfrm>
            <a:off x="8280000" y="6336000"/>
            <a:ext cx="612000" cy="252000"/>
          </a:xfrm>
          <a:solidFill>
            <a:srgbClr val="D1CBED"/>
          </a:solidFill>
        </p:spPr>
        <p:txBody>
          <a:bodyPr/>
          <a:lstStyle>
            <a:lvl1pPr algn="ctr">
              <a:defRPr sz="1000" b="0">
                <a:solidFill>
                  <a:srgbClr val="362877"/>
                </a:solidFill>
                <a:latin typeface="Lucida Bright" pitchFamily="18" charset="0"/>
              </a:defRPr>
            </a:lvl1pPr>
          </a:lstStyle>
          <a:p>
            <a:fld id="{3637FB1D-2307-4456-B6E3-A2CBE755CE0C}" type="slidenum">
              <a:rPr lang="fr-FR" smtClean="0"/>
              <a:pPr/>
              <a:t>‹N°›</a:t>
            </a:fld>
            <a:endParaRPr lang="fr-FR" dirty="0"/>
          </a:p>
        </p:txBody>
      </p:sp>
      <p:sp>
        <p:nvSpPr>
          <p:cNvPr id="14" name="ZoneTexte 13"/>
          <p:cNvSpPr txBox="1"/>
          <p:nvPr userDrawn="1"/>
        </p:nvSpPr>
        <p:spPr>
          <a:xfrm>
            <a:off x="1080000" y="6331192"/>
            <a:ext cx="7092000" cy="253916"/>
          </a:xfrm>
          <a:prstGeom prst="rect">
            <a:avLst/>
          </a:prstGeom>
          <a:solidFill>
            <a:srgbClr val="D1CBED"/>
          </a:solidFill>
        </p:spPr>
        <p:txBody>
          <a:bodyPr anchor="ctr">
            <a:spAutoFit/>
          </a:bodyPr>
          <a:lstStyle/>
          <a:p>
            <a:pPr algn="ctr" fontAlgn="auto">
              <a:spcBef>
                <a:spcPts val="0"/>
              </a:spcBef>
              <a:spcAft>
                <a:spcPts val="0"/>
              </a:spcAft>
              <a:defRPr/>
            </a:pPr>
            <a:r>
              <a:rPr lang="fr-FR" sz="1050" dirty="0">
                <a:solidFill>
                  <a:srgbClr val="362877"/>
                </a:solidFill>
                <a:latin typeface="Lucida Bright" pitchFamily="18" charset="0"/>
                <a:cs typeface="Arial" pitchFamily="34" charset="0"/>
              </a:rPr>
              <a:t>Equipement - Schéma directeur pour l’équipement et la maintenance informatiques – Juin 2014</a:t>
            </a:r>
          </a:p>
        </p:txBody>
      </p:sp>
    </p:spTree>
    <p:extLst>
      <p:ext uri="{BB962C8B-B14F-4D97-AF65-F5344CB8AC3E}">
        <p14:creationId xmlns:p14="http://schemas.microsoft.com/office/powerpoint/2010/main" val="3734913792"/>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87"/>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A566971-EF37-4E5A-8096-55CA1DE17764}"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2881867657"/>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00D8F2-2B6A-4C8C-8A75-5F70CE6F6AB3}"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1492098505"/>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62"/>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21C1E08-FB17-489F-A9E9-4762A9166953}"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3324875859"/>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DA82B00-513A-4763-B935-5A3F1311FDCD}"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2459255266"/>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10BB133-E188-4091-9388-A6147D289148}"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169088156"/>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9675AF8F-6D12-40EE-8A33-0CB7491B2008}"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3502889048"/>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2" name="Image 7"/>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51725" y="115888"/>
            <a:ext cx="145415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4"/>
          <p:cNvSpPr>
            <a:spLocks noGrp="1" noChangeArrowheads="1"/>
          </p:cNvSpPr>
          <p:nvPr>
            <p:ph type="dt" sz="half" idx="10"/>
          </p:nvPr>
        </p:nvSpPr>
        <p:spPr/>
        <p:txBody>
          <a:bodyPr/>
          <a:lstStyle>
            <a:lvl1pPr>
              <a:defRPr/>
            </a:lvl1pPr>
          </a:lstStyle>
          <a:p>
            <a:pPr>
              <a:defRPr/>
            </a:pPr>
            <a:endParaRPr lang="fr-FR">
              <a:solidFill>
                <a:srgbClr val="000000"/>
              </a:solidFill>
            </a:endParaRPr>
          </a:p>
        </p:txBody>
      </p:sp>
      <p:sp>
        <p:nvSpPr>
          <p:cNvPr id="4" name="Rectangle 5"/>
          <p:cNvSpPr>
            <a:spLocks noGrp="1" noChangeArrowheads="1"/>
          </p:cNvSpPr>
          <p:nvPr>
            <p:ph type="ftr" sz="quarter" idx="11"/>
          </p:nvPr>
        </p:nvSpPr>
        <p:spPr/>
        <p:txBody>
          <a:bodyPr/>
          <a:lstStyle>
            <a:lvl1pPr>
              <a:defRPr/>
            </a:lvl1pPr>
          </a:lstStyle>
          <a:p>
            <a:pPr>
              <a:defRPr/>
            </a:pPr>
            <a:endParaRPr lang="fr-FR">
              <a:solidFill>
                <a:srgbClr val="000000"/>
              </a:solidFill>
            </a:endParaRPr>
          </a:p>
        </p:txBody>
      </p:sp>
      <p:sp>
        <p:nvSpPr>
          <p:cNvPr id="5" name="Rectangle 6"/>
          <p:cNvSpPr>
            <a:spLocks noGrp="1" noChangeArrowheads="1"/>
          </p:cNvSpPr>
          <p:nvPr>
            <p:ph type="sldNum" sz="quarter" idx="12"/>
          </p:nvPr>
        </p:nvSpPr>
        <p:spPr/>
        <p:txBody>
          <a:bodyPr/>
          <a:lstStyle>
            <a:lvl1pPr>
              <a:defRPr/>
            </a:lvl1pPr>
          </a:lstStyle>
          <a:p>
            <a:pPr>
              <a:defRPr/>
            </a:pPr>
            <a:fld id="{6845F62E-05C9-45E9-8971-AE71F0BFD160}"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25922278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62"/>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52341E50-1561-4B5A-AF47-13805927D3D5}" type="slidenum">
              <a:rPr lang="fr-FR"/>
              <a:pPr>
                <a:defRPr/>
              </a:pPr>
              <a:t>‹N°›</a:t>
            </a:fld>
            <a:endParaRPr lang="fr-FR"/>
          </a:p>
        </p:txBody>
      </p:sp>
    </p:spTree>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1" y="27307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DEB98B9-A1D0-4513-A29D-E99E8696DB13}"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1334217935"/>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B4ACACA-A2A9-448A-BA24-AD85F64E9096}"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2648345819"/>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F3DC27B-1622-407F-BEAE-361FC90864B3}"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2143580353"/>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5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5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D397388-D482-4161-95AC-CFAD832D9495}"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1440968977"/>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663"/>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935021E-CF95-4015-83FB-A36F254BEC1B}"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331430505"/>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DD2C69C-D6C4-413C-B971-3BA72707445A}"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1769160429"/>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7138"/>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EE9F410-C15B-460B-B3FA-21792D64A89A}"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2394545814"/>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F5CF26E-48EE-4443-8806-FE3A7CF9EA10}"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3772407181"/>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3B78644-A429-4288-A078-CF2D17C0C2F2}"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2275296590"/>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80367AA-E61B-4E00-9926-55CF85DD4811}"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3378096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0" y="889019"/>
            <a:ext cx="4495800" cy="4568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889019"/>
            <a:ext cx="4495800" cy="4568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210EEB88-1A21-4D11-8BB9-4599C82A68CE}" type="slidenum">
              <a:rPr lang="fr-FR"/>
              <a:pPr>
                <a:defRPr/>
              </a:pPr>
              <a:t>‹N°›</a:t>
            </a:fld>
            <a:endParaRPr lang="fr-FR"/>
          </a:p>
        </p:txBody>
      </p:sp>
    </p:spTree>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A46CD330-5567-47B2-A949-BDE04912748E}"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1226829401"/>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1" y="273249"/>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04F2745-36C8-435F-B81D-7F8157E71839}"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3377350405"/>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2DD6DF1-4498-4F5E-AF82-58D82DE99D4D}"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3144707454"/>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D296B62-4B0F-4E74-AC0C-20F6A81A436F}"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4244498650"/>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835"/>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835"/>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E4BA7AE-42D8-425B-AA06-BF78B362EF0C}"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639413384"/>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fr-FR"/>
          </a:p>
        </p:txBody>
      </p:sp>
      <p:sp>
        <p:nvSpPr>
          <p:cNvPr id="3" name="Table Placeholder 2"/>
          <p:cNvSpPr>
            <a:spLocks noGrp="1"/>
          </p:cNvSpPr>
          <p:nvPr>
            <p:ph type="tbl" idx="1"/>
          </p:nvPr>
        </p:nvSpPr>
        <p:spPr>
          <a:xfrm>
            <a:off x="457200" y="1600206"/>
            <a:ext cx="8229600" cy="4525963"/>
          </a:xfrm>
        </p:spPr>
        <p:txBody>
          <a:bodyPr/>
          <a:lstStyle/>
          <a:p>
            <a:pPr lvl="0"/>
            <a:endParaRPr lang="fr-FR" noProof="0"/>
          </a:p>
        </p:txBody>
      </p:sp>
      <p:sp>
        <p:nvSpPr>
          <p:cNvPr id="4" name="Date Placeholder 3"/>
          <p:cNvSpPr>
            <a:spLocks noGrp="1"/>
          </p:cNvSpPr>
          <p:nvPr>
            <p:ph type="dt" sz="half" idx="10"/>
          </p:nvPr>
        </p:nvSpPr>
        <p:spPr>
          <a:xfrm>
            <a:off x="457200" y="6356588"/>
            <a:ext cx="2133600" cy="365125"/>
          </a:xfrm>
        </p:spPr>
        <p:txBody>
          <a:bodyPr/>
          <a:lstStyle>
            <a:lvl1pPr>
              <a:defRPr/>
            </a:lvl1pPr>
          </a:lstStyle>
          <a:p>
            <a:pPr>
              <a:defRPr/>
            </a:pPr>
            <a:endParaRPr lang="fr-FR">
              <a:solidFill>
                <a:srgbClr val="000000"/>
              </a:solidFill>
            </a:endParaRPr>
          </a:p>
        </p:txBody>
      </p:sp>
      <p:sp>
        <p:nvSpPr>
          <p:cNvPr id="5" name="Footer Placeholder 4"/>
          <p:cNvSpPr>
            <a:spLocks noGrp="1"/>
          </p:cNvSpPr>
          <p:nvPr>
            <p:ph type="ftr" sz="quarter" idx="11"/>
          </p:nvPr>
        </p:nvSpPr>
        <p:spPr>
          <a:xfrm>
            <a:off x="3124200" y="6356588"/>
            <a:ext cx="2895600" cy="365125"/>
          </a:xfrm>
        </p:spPr>
        <p:txBody>
          <a:bodyPr/>
          <a:lstStyle>
            <a:lvl1pPr>
              <a:defRPr/>
            </a:lvl1pPr>
          </a:lstStyle>
          <a:p>
            <a:pPr>
              <a:defRPr/>
            </a:pPr>
            <a:endParaRPr lang="fr-FR">
              <a:solidFill>
                <a:srgbClr val="000000"/>
              </a:solidFill>
            </a:endParaRPr>
          </a:p>
        </p:txBody>
      </p:sp>
      <p:sp>
        <p:nvSpPr>
          <p:cNvPr id="6" name="Slide Number Placeholder 5"/>
          <p:cNvSpPr>
            <a:spLocks noGrp="1"/>
          </p:cNvSpPr>
          <p:nvPr>
            <p:ph type="sldNum" sz="quarter" idx="12"/>
          </p:nvPr>
        </p:nvSpPr>
        <p:spPr>
          <a:xfrm>
            <a:off x="6553200" y="6356588"/>
            <a:ext cx="2133600" cy="365125"/>
          </a:xfrm>
          <a:prstGeom prst="rect">
            <a:avLst/>
          </a:prstGeom>
        </p:spPr>
        <p:txBody>
          <a:bodyPr/>
          <a:lstStyle>
            <a:lvl1pPr>
              <a:defRPr/>
            </a:lvl1pPr>
          </a:lstStyle>
          <a:p>
            <a:pPr>
              <a:defRPr/>
            </a:pPr>
            <a:fld id="{8FAFD784-7040-4402-960B-4ED61A38A3E6}"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2199833193"/>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87"/>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935021E-CF95-4015-83FB-A36F254BEC1B}"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2695766371"/>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DD2C69C-D6C4-413C-B971-3BA72707445A}"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1186247599"/>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62"/>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EE9F410-C15B-460B-B3FA-21792D64A89A}"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2765693634"/>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F5CF26E-48EE-4443-8806-FE3A7CF9EA10}"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29325610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p>
        </p:txBody>
      </p:sp>
      <p:sp>
        <p:nvSpPr>
          <p:cNvPr id="9" name="Rectangle 6"/>
          <p:cNvSpPr>
            <a:spLocks noGrp="1" noChangeArrowheads="1"/>
          </p:cNvSpPr>
          <p:nvPr>
            <p:ph type="sldNum" sz="quarter" idx="12"/>
          </p:nvPr>
        </p:nvSpPr>
        <p:spPr>
          <a:ln/>
        </p:spPr>
        <p:txBody>
          <a:bodyPr/>
          <a:lstStyle>
            <a:lvl1pPr>
              <a:defRPr/>
            </a:lvl1pPr>
          </a:lstStyle>
          <a:p>
            <a:pPr>
              <a:defRPr/>
            </a:pPr>
            <a:fld id="{EEFE9D33-2936-47C4-ABA2-DE6D748CF6DC}" type="slidenum">
              <a:rPr lang="fr-FR"/>
              <a:pPr>
                <a:defRPr/>
              </a:pPr>
              <a:t>‹N°›</a:t>
            </a:fld>
            <a:endParaRPr lang="fr-FR"/>
          </a:p>
        </p:txBody>
      </p:sp>
    </p:spTree>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3B78644-A429-4288-A078-CF2D17C0C2F2}"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1989779148"/>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80367AA-E61B-4E00-9926-55CF85DD4811}"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1326179458"/>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A46CD330-5567-47B2-A949-BDE04912748E}" type="slidenum">
              <a:rPr lang="fr-FR">
                <a:solidFill>
                  <a:srgbClr val="000000"/>
                </a:solidFill>
              </a:rPr>
              <a:pPr>
                <a:defRPr/>
              </a:pPr>
              <a:t>‹N°›</a:t>
            </a:fld>
            <a:endParaRPr lang="fr-FR">
              <a:solidFill>
                <a:srgbClr val="000000"/>
              </a:solidFill>
            </a:endParaRPr>
          </a:p>
        </p:txBody>
      </p:sp>
      <p:pic>
        <p:nvPicPr>
          <p:cNvPr id="5" name="Image 4"/>
          <p:cNvPicPr>
            <a:picLocks noChangeAspect="1"/>
          </p:cNvPicPr>
          <p:nvPr userDrawn="1"/>
        </p:nvPicPr>
        <p:blipFill>
          <a:blip r:embed="rId2"/>
          <a:stretch>
            <a:fillRect/>
          </a:stretch>
        </p:blipFill>
        <p:spPr>
          <a:xfrm>
            <a:off x="7452320" y="116632"/>
            <a:ext cx="1453556" cy="504056"/>
          </a:xfrm>
          <a:prstGeom prst="rect">
            <a:avLst/>
          </a:prstGeom>
        </p:spPr>
      </p:pic>
    </p:spTree>
    <p:extLst>
      <p:ext uri="{BB962C8B-B14F-4D97-AF65-F5344CB8AC3E}">
        <p14:creationId xmlns:p14="http://schemas.microsoft.com/office/powerpoint/2010/main" val="2332573775"/>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1" y="27307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04F2745-36C8-435F-B81D-7F8157E71839}"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2090532960"/>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2DD6DF1-4498-4F5E-AF82-58D82DE99D4D}"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1833459709"/>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D296B62-4B0F-4E74-AC0C-20F6A81A436F}"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2406473037"/>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5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5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E4BA7AE-42D8-425B-AA06-BF78B362EF0C}"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28876032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pPr>
              <a:defRPr/>
            </a:pPr>
            <a:fld id="{F5F0AE7C-2412-4AA6-BE00-49F0D0A975A3}" type="slidenum">
              <a:rPr lang="fr-FR"/>
              <a:pPr>
                <a:defRPr/>
              </a:pPr>
              <a:t>‹N°›</a:t>
            </a:fld>
            <a:endParaRPr lang="fr-F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p>
        </p:txBody>
      </p:sp>
      <p:sp>
        <p:nvSpPr>
          <p:cNvPr id="4" name="Rectangle 6"/>
          <p:cNvSpPr>
            <a:spLocks noGrp="1" noChangeArrowheads="1"/>
          </p:cNvSpPr>
          <p:nvPr>
            <p:ph type="sldNum" sz="quarter" idx="12"/>
          </p:nvPr>
        </p:nvSpPr>
        <p:spPr>
          <a:ln/>
        </p:spPr>
        <p:txBody>
          <a:bodyPr/>
          <a:lstStyle>
            <a:lvl1pPr>
              <a:defRPr/>
            </a:lvl1pPr>
          </a:lstStyle>
          <a:p>
            <a:pPr>
              <a:defRPr/>
            </a:pPr>
            <a:fld id="{DCB6BBA6-535C-42C8-BE5B-692D5F4C9C36}" type="slidenum">
              <a:rPr lang="fr-FR"/>
              <a:pPr>
                <a:defRPr/>
              </a:pPr>
              <a:t>‹N°›</a:t>
            </a:fld>
            <a:endParaRPr lang="fr-F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1" y="27307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C1DF048A-48A0-4B3A-851C-EBC2C1789B52}"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61A8C3F0-EEDD-4E4F-A664-0C843E16FE39}" type="slidenum">
              <a:rPr lang="fr-FR"/>
              <a:pPr>
                <a:defRPr/>
              </a:pPr>
              <a:t>‹N°›</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CAC9D332-6907-4C02-BF14-0F8F14636D0E}" type="slidenum">
              <a:rPr lang="fr-FR"/>
              <a:pPr>
                <a:defRPr/>
              </a:pPr>
              <a:t>‹N°›</a:t>
            </a:fld>
            <a:endParaRPr lang="fr-F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90879872-9BEC-43F3-978A-72E94690D2F6}" type="slidenum">
              <a:rPr lang="fr-FR"/>
              <a:pPr>
                <a:defRPr/>
              </a:pPr>
              <a:t>‹N°›</a:t>
            </a:fld>
            <a:endParaRPr lang="fr-F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2"/>
            <a:ext cx="2286000" cy="54578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0" y="22"/>
            <a:ext cx="6705600" cy="54578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3ACAE5A0-A7E6-46CE-9295-50A3CBFC3BAC}" type="slidenum">
              <a:rPr lang="fr-FR"/>
              <a:pPr>
                <a:defRPr/>
              </a:pPr>
              <a:t>‹N°›</a:t>
            </a:fld>
            <a:endParaRPr lang="fr-F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8020050" cy="838200"/>
          </a:xfrm>
        </p:spPr>
        <p:txBody>
          <a:bodyPr/>
          <a:lstStyle/>
          <a:p>
            <a:r>
              <a:rPr lang="fr-FR"/>
              <a:t>Cliquez pour modifier le style du titre</a:t>
            </a:r>
          </a:p>
        </p:txBody>
      </p:sp>
      <p:sp>
        <p:nvSpPr>
          <p:cNvPr id="3" name="Espace réservé du texte 2"/>
          <p:cNvSpPr>
            <a:spLocks noGrp="1"/>
          </p:cNvSpPr>
          <p:nvPr>
            <p:ph type="body" sz="half" idx="1"/>
          </p:nvPr>
        </p:nvSpPr>
        <p:spPr>
          <a:xfrm>
            <a:off x="0" y="889019"/>
            <a:ext cx="4495800" cy="456882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889019"/>
            <a:ext cx="4495800" cy="456882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F245CE8F-7C49-4119-87AF-C7100BDBF937}" type="slidenum">
              <a:rPr lang="fr-FR"/>
              <a:pPr>
                <a:defRPr/>
              </a:pPr>
              <a:t>‹N°›</a:t>
            </a:fld>
            <a:endParaRPr lang="fr-F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87"/>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707BBD42-1D67-497E-BED7-8CCE80CCF528}" type="slidenum">
              <a:rPr lang="fr-FR"/>
              <a:pPr>
                <a:defRPr/>
              </a:pPr>
              <a:t>‹N°›</a:t>
            </a:fld>
            <a:endParaRPr lang="fr-F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E166795D-E755-482E-BF66-49FA4448BD80}" type="slidenum">
              <a:rPr lang="fr-FR"/>
              <a:pPr>
                <a:defRPr/>
              </a:pPr>
              <a:t>‹N°›</a:t>
            </a:fld>
            <a:endParaRPr lang="fr-F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62"/>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20879049-A521-428F-8220-90417D8A221B}" type="slidenum">
              <a:rPr lang="fr-FR"/>
              <a:pPr>
                <a:defRPr/>
              </a:pPr>
              <a:t>‹N°›</a:t>
            </a:fld>
            <a:endParaRPr lang="fr-F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0070E33C-97A6-4BAA-8274-6348E98450B0}" type="slidenum">
              <a:rPr lang="fr-FR"/>
              <a:pPr>
                <a:defRPr/>
              </a:pPr>
              <a:t>‹N°›</a:t>
            </a:fld>
            <a:endParaRPr lang="fr-F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p>
        </p:txBody>
      </p:sp>
      <p:sp>
        <p:nvSpPr>
          <p:cNvPr id="9" name="Rectangle 6"/>
          <p:cNvSpPr>
            <a:spLocks noGrp="1" noChangeArrowheads="1"/>
          </p:cNvSpPr>
          <p:nvPr>
            <p:ph type="sldNum" sz="quarter" idx="12"/>
          </p:nvPr>
        </p:nvSpPr>
        <p:spPr>
          <a:ln/>
        </p:spPr>
        <p:txBody>
          <a:bodyPr/>
          <a:lstStyle>
            <a:lvl1pPr>
              <a:defRPr/>
            </a:lvl1pPr>
          </a:lstStyle>
          <a:p>
            <a:pPr>
              <a:defRPr/>
            </a:pPr>
            <a:fld id="{05BFBDBC-9DB1-4F4B-863E-A48D63E0B071}" type="slidenum">
              <a:rPr lang="fr-FR"/>
              <a:pPr>
                <a:defRPr/>
              </a:pPr>
              <a:t>‹N°›</a:t>
            </a:fld>
            <a:endParaRPr lang="fr-F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pPr>
              <a:defRPr/>
            </a:pPr>
            <a:fld id="{1ADAA35A-0793-44F7-A5D0-5572840B93E1}"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62"/>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A7FFA4E5-889A-4826-97FF-5559C54FDEAB}" type="slidenum">
              <a:rPr lang="fr-FR"/>
              <a:pPr>
                <a:defRPr/>
              </a:pPr>
              <a:t>‹N°›</a:t>
            </a:fld>
            <a:endParaRPr lang="fr-F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p>
        </p:txBody>
      </p:sp>
      <p:sp>
        <p:nvSpPr>
          <p:cNvPr id="4" name="Rectangle 6"/>
          <p:cNvSpPr>
            <a:spLocks noGrp="1" noChangeArrowheads="1"/>
          </p:cNvSpPr>
          <p:nvPr>
            <p:ph type="sldNum" sz="quarter" idx="12"/>
          </p:nvPr>
        </p:nvSpPr>
        <p:spPr>
          <a:ln/>
        </p:spPr>
        <p:txBody>
          <a:bodyPr/>
          <a:lstStyle>
            <a:lvl1pPr>
              <a:defRPr/>
            </a:lvl1pPr>
          </a:lstStyle>
          <a:p>
            <a:pPr>
              <a:defRPr/>
            </a:pPr>
            <a:fld id="{8DC8BA10-A71B-4BC8-A9C8-F4120CF57585}" type="slidenum">
              <a:rPr lang="fr-FR"/>
              <a:pPr>
                <a:defRPr/>
              </a:pPr>
              <a:t>‹N°›</a:t>
            </a:fld>
            <a:endParaRPr lang="fr-F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1" y="27307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B05DD4C8-769C-4AD3-B04E-32A6344BD22A}" type="slidenum">
              <a:rPr lang="fr-FR"/>
              <a:pPr>
                <a:defRPr/>
              </a:pPr>
              <a:t>‹N°›</a:t>
            </a:fld>
            <a:endParaRPr lang="fr-F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C0780367-A7BD-4C5C-B20F-12BEEB9E2FD0}" type="slidenum">
              <a:rPr lang="fr-FR"/>
              <a:pPr>
                <a:defRPr/>
              </a:pPr>
              <a:t>‹N°›</a:t>
            </a:fld>
            <a:endParaRPr lang="fr-F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BF3E3485-8F88-412B-9502-C8715E5162CD}" type="slidenum">
              <a:rPr lang="fr-FR"/>
              <a:pPr>
                <a:defRPr/>
              </a:pPr>
              <a:t>‹N°›</a:t>
            </a:fld>
            <a:endParaRPr lang="fr-F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5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5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9FD6AC01-DB8D-4FD3-AD89-93006803B2F4}" type="slidenum">
              <a:rPr lang="fr-FR"/>
              <a:pPr>
                <a:defRPr/>
              </a:pPr>
              <a:t>‹N°›</a:t>
            </a:fld>
            <a:endParaRPr lang="fr-F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87"/>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A935021E-CF95-4015-83FB-A36F254BEC1B}" type="slidenum">
              <a:rPr lang="fr-FR"/>
              <a:pPr>
                <a:defRPr/>
              </a:pPr>
              <a:t>‹N°›</a:t>
            </a:fld>
            <a:endParaRPr lang="fr-F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3DD2C69C-D6C4-413C-B971-3BA72707445A}" type="slidenum">
              <a:rPr lang="fr-FR"/>
              <a:pPr>
                <a:defRPr/>
              </a:pPr>
              <a:t>‹N°›</a:t>
            </a:fld>
            <a:endParaRPr lang="fr-F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62"/>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9EE9F410-C15B-460B-B3FA-21792D64A89A}" type="slidenum">
              <a:rPr lang="fr-FR"/>
              <a:pPr>
                <a:defRPr/>
              </a:pPr>
              <a:t>‹N°›</a:t>
            </a:fld>
            <a:endParaRPr lang="fr-F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1F5CF26E-48EE-4443-8806-FE3A7CF9EA10}" type="slidenum">
              <a:rPr lang="fr-FR"/>
              <a:pPr>
                <a:defRPr/>
              </a:pPr>
              <a:t>‹N°›</a:t>
            </a:fld>
            <a:endParaRPr lang="fr-F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p>
        </p:txBody>
      </p:sp>
      <p:sp>
        <p:nvSpPr>
          <p:cNvPr id="9" name="Rectangle 6"/>
          <p:cNvSpPr>
            <a:spLocks noGrp="1" noChangeArrowheads="1"/>
          </p:cNvSpPr>
          <p:nvPr>
            <p:ph type="sldNum" sz="quarter" idx="12"/>
          </p:nvPr>
        </p:nvSpPr>
        <p:spPr>
          <a:ln/>
        </p:spPr>
        <p:txBody>
          <a:bodyPr/>
          <a:lstStyle>
            <a:lvl1pPr>
              <a:defRPr/>
            </a:lvl1pPr>
          </a:lstStyle>
          <a:p>
            <a:pPr>
              <a:defRPr/>
            </a:pPr>
            <a:fld id="{03B78644-A429-4288-A078-CF2D17C0C2F2}"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74472D6F-C39A-44B2-99CB-D781BEC543C8}" type="slidenum">
              <a:rPr lang="fr-FR"/>
              <a:pPr>
                <a:defRPr/>
              </a:pPr>
              <a:t>‹N°›</a:t>
            </a:fld>
            <a:endParaRPr lang="fr-F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pPr>
              <a:defRPr/>
            </a:pPr>
            <a:fld id="{680367AA-E61B-4E00-9926-55CF85DD4811}" type="slidenum">
              <a:rPr lang="fr-FR"/>
              <a:pPr>
                <a:defRPr/>
              </a:pPr>
              <a:t>‹N°›</a:t>
            </a:fld>
            <a:endParaRPr lang="fr-F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p>
        </p:txBody>
      </p:sp>
      <p:sp>
        <p:nvSpPr>
          <p:cNvPr id="4" name="Rectangle 6"/>
          <p:cNvSpPr>
            <a:spLocks noGrp="1" noChangeArrowheads="1"/>
          </p:cNvSpPr>
          <p:nvPr>
            <p:ph type="sldNum" sz="quarter" idx="12"/>
          </p:nvPr>
        </p:nvSpPr>
        <p:spPr>
          <a:ln/>
        </p:spPr>
        <p:txBody>
          <a:bodyPr/>
          <a:lstStyle>
            <a:lvl1pPr>
              <a:defRPr/>
            </a:lvl1pPr>
          </a:lstStyle>
          <a:p>
            <a:pPr>
              <a:defRPr/>
            </a:pPr>
            <a:fld id="{A46CD330-5567-47B2-A949-BDE04912748E}" type="slidenum">
              <a:rPr lang="fr-FR"/>
              <a:pPr>
                <a:defRPr/>
              </a:pPr>
              <a:t>‹N°›</a:t>
            </a:fld>
            <a:endParaRPr lang="fr-FR"/>
          </a:p>
        </p:txBody>
      </p:sp>
      <p:pic>
        <p:nvPicPr>
          <p:cNvPr id="5" name="Image 4"/>
          <p:cNvPicPr>
            <a:picLocks noChangeAspect="1"/>
          </p:cNvPicPr>
          <p:nvPr userDrawn="1"/>
        </p:nvPicPr>
        <p:blipFill>
          <a:blip r:embed="rId2"/>
          <a:stretch>
            <a:fillRect/>
          </a:stretch>
        </p:blipFill>
        <p:spPr>
          <a:xfrm>
            <a:off x="7452320" y="116632"/>
            <a:ext cx="1453556" cy="504056"/>
          </a:xfrm>
          <a:prstGeom prst="rect">
            <a:avLst/>
          </a:prstGeom>
        </p:spPr>
      </p:pic>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1" y="27307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104F2745-36C8-435F-B81D-7F8157E71839}" type="slidenum">
              <a:rPr lang="fr-FR"/>
              <a:pPr>
                <a:defRPr/>
              </a:pPr>
              <a:t>‹N°›</a:t>
            </a:fld>
            <a:endParaRPr lang="fr-F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22DD6DF1-4498-4F5E-AF82-58D82DE99D4D}" type="slidenum">
              <a:rPr lang="fr-FR"/>
              <a:pPr>
                <a:defRPr/>
              </a:pPr>
              <a:t>‹N°›</a:t>
            </a:fld>
            <a:endParaRPr lang="fr-F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4D296B62-4B0F-4E74-AC0C-20F6A81A436F}" type="slidenum">
              <a:rPr lang="fr-FR"/>
              <a:pPr>
                <a:defRPr/>
              </a:pPr>
              <a:t>‹N°›</a:t>
            </a:fld>
            <a:endParaRPr lang="fr-F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5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5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FE4BA7AE-42D8-425B-AA06-BF78B362EF0C}" type="slidenum">
              <a:rPr lang="fr-FR"/>
              <a:pPr>
                <a:defRPr/>
              </a:pPr>
              <a:t>‹N°›</a:t>
            </a:fld>
            <a:endParaRPr lang="fr-F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519"/>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935021E-CF95-4015-83FB-A36F254BEC1B}"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271491873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DD2C69C-D6C4-413C-B971-3BA72707445A}"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92882837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94"/>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EE9F410-C15B-460B-B3FA-21792D64A89A}"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414347019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F5CF26E-48EE-4443-8806-FE3A7CF9EA10}"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444774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FD46B6E3-CEBA-4A45-87DE-6DC9D764A891}" type="slidenum">
              <a:rPr lang="fr-FR"/>
              <a:pPr>
                <a:defRPr/>
              </a:pPr>
              <a:t>‹N°›</a:t>
            </a:fld>
            <a:endParaRPr lang="fr-F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3B78644-A429-4288-A078-CF2D17C0C2F2}"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268483389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80367AA-E61B-4E00-9926-55CF85DD4811}"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359840344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A46CD330-5567-47B2-A949-BDE04912748E}"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20744450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1" y="27311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04F2745-36C8-435F-B81D-7F8157E71839}"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141970689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2DD6DF1-4498-4F5E-AF82-58D82DE99D4D}"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28676310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D296B62-4B0F-4E74-AC0C-20F6A81A436F}"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274690751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9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9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E4BA7AE-42D8-425B-AA06-BF78B362EF0C}"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332118573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fr-FR"/>
          </a:p>
        </p:txBody>
      </p:sp>
      <p:sp>
        <p:nvSpPr>
          <p:cNvPr id="3" name="Table Placeholder 2"/>
          <p:cNvSpPr>
            <a:spLocks noGrp="1"/>
          </p:cNvSpPr>
          <p:nvPr>
            <p:ph type="tbl" idx="1"/>
          </p:nvPr>
        </p:nvSpPr>
        <p:spPr>
          <a:xfrm>
            <a:off x="457200" y="1600206"/>
            <a:ext cx="8229600" cy="4525963"/>
          </a:xfrm>
        </p:spPr>
        <p:txBody>
          <a:bodyPr/>
          <a:lstStyle/>
          <a:p>
            <a:pPr lvl="0"/>
            <a:endParaRPr lang="fr-FR" noProof="0"/>
          </a:p>
        </p:txBody>
      </p:sp>
      <p:sp>
        <p:nvSpPr>
          <p:cNvPr id="4" name="Date Placeholder 3"/>
          <p:cNvSpPr>
            <a:spLocks noGrp="1"/>
          </p:cNvSpPr>
          <p:nvPr>
            <p:ph type="dt" sz="half" idx="10"/>
          </p:nvPr>
        </p:nvSpPr>
        <p:spPr>
          <a:xfrm>
            <a:off x="457200" y="6356444"/>
            <a:ext cx="2133600" cy="365125"/>
          </a:xfrm>
        </p:spPr>
        <p:txBody>
          <a:bodyPr/>
          <a:lstStyle>
            <a:lvl1pPr>
              <a:defRPr/>
            </a:lvl1pPr>
          </a:lstStyle>
          <a:p>
            <a:pPr>
              <a:defRPr/>
            </a:pPr>
            <a:endParaRPr lang="fr-FR">
              <a:solidFill>
                <a:srgbClr val="000000"/>
              </a:solidFill>
            </a:endParaRPr>
          </a:p>
        </p:txBody>
      </p:sp>
      <p:sp>
        <p:nvSpPr>
          <p:cNvPr id="5" name="Footer Placeholder 4"/>
          <p:cNvSpPr>
            <a:spLocks noGrp="1"/>
          </p:cNvSpPr>
          <p:nvPr>
            <p:ph type="ftr" sz="quarter" idx="11"/>
          </p:nvPr>
        </p:nvSpPr>
        <p:spPr>
          <a:xfrm>
            <a:off x="3124200" y="6356444"/>
            <a:ext cx="2895600" cy="365125"/>
          </a:xfrm>
        </p:spPr>
        <p:txBody>
          <a:bodyPr/>
          <a:lstStyle>
            <a:lvl1pPr>
              <a:defRPr/>
            </a:lvl1pPr>
          </a:lstStyle>
          <a:p>
            <a:pPr>
              <a:defRPr/>
            </a:pPr>
            <a:endParaRPr lang="fr-FR">
              <a:solidFill>
                <a:srgbClr val="000000"/>
              </a:solidFill>
            </a:endParaRPr>
          </a:p>
        </p:txBody>
      </p:sp>
      <p:sp>
        <p:nvSpPr>
          <p:cNvPr id="6" name="Slide Number Placeholder 5"/>
          <p:cNvSpPr>
            <a:spLocks noGrp="1"/>
          </p:cNvSpPr>
          <p:nvPr>
            <p:ph type="sldNum" sz="quarter" idx="12"/>
          </p:nvPr>
        </p:nvSpPr>
        <p:spPr>
          <a:xfrm>
            <a:off x="6553200" y="6356444"/>
            <a:ext cx="2133600" cy="365125"/>
          </a:xfrm>
          <a:prstGeom prst="rect">
            <a:avLst/>
          </a:prstGeom>
        </p:spPr>
        <p:txBody>
          <a:bodyPr/>
          <a:lstStyle>
            <a:lvl1pPr>
              <a:defRPr/>
            </a:lvl1pPr>
          </a:lstStyle>
          <a:p>
            <a:pPr>
              <a:defRPr/>
            </a:pPr>
            <a:fld id="{8FAFD784-7040-4402-960B-4ED61A38A3E6}"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257577642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79"/>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935021E-CF95-4015-83FB-A36F254BEC1B}"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349126178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DD2C69C-D6C4-413C-B971-3BA72707445A}"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2017584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3"/>
          <p:cNvSpPr>
            <a:spLocks noGrp="1"/>
          </p:cNvSpPr>
          <p:nvPr>
            <p:ph type="dt" sz="half" idx="10"/>
          </p:nvPr>
        </p:nvSpPr>
        <p:spPr/>
        <p:txBody>
          <a:bodyPr/>
          <a:lstStyle>
            <a:lvl1pPr>
              <a:defRPr/>
            </a:lvl1pPr>
          </a:lstStyle>
          <a:p>
            <a:pPr>
              <a:defRPr/>
            </a:pPr>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D804A665-FC4C-4D33-B9CD-946CEF09482E}" type="slidenum">
              <a:rPr lang="fr-FR"/>
              <a:pPr>
                <a:defRPr/>
              </a:pPr>
              <a:t>‹N°›</a:t>
            </a:fld>
            <a:endParaRPr lang="fr-F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54"/>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EE9F410-C15B-460B-B3FA-21792D64A89A}"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69537138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F5CF26E-48EE-4443-8806-FE3A7CF9EA10}"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248706498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3B78644-A429-4288-A078-CF2D17C0C2F2}"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402290813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80367AA-E61B-4E00-9926-55CF85DD4811}"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83513605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A46CD330-5567-47B2-A949-BDE04912748E}"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393037617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1" y="27307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04F2745-36C8-435F-B81D-7F8157E71839}"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67455928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2DD6DF1-4498-4F5E-AF82-58D82DE99D4D}"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408823493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D296B62-4B0F-4E74-AC0C-20F6A81A436F}"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163525970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5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5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E4BA7AE-42D8-425B-AA06-BF78B362EF0C}"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235373158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79"/>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935021E-CF95-4015-83FB-A36F254BEC1B}"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4184185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98EF4339-CEAD-4565-BAFD-5B42D2F830D9}" type="slidenum">
              <a:rPr lang="fr-FR"/>
              <a:pPr>
                <a:defRPr/>
              </a:pPr>
              <a:t>‹N°›</a:t>
            </a:fld>
            <a:endParaRPr lang="fr-F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DD2C69C-D6C4-413C-B971-3BA72707445A}"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37042304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54"/>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EE9F410-C15B-460B-B3FA-21792D64A89A}"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113249221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F5CF26E-48EE-4443-8806-FE3A7CF9EA10}"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246247855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3B78644-A429-4288-A078-CF2D17C0C2F2}"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87201892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80367AA-E61B-4E00-9926-55CF85DD4811}"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409708192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A46CD330-5567-47B2-A949-BDE04912748E}"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418610629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1" y="27307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04F2745-36C8-435F-B81D-7F8157E71839}"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1191820200"/>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2DD6DF1-4498-4F5E-AF82-58D82DE99D4D}"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525729904"/>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D296B62-4B0F-4E74-AC0C-20F6A81A436F}"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238230460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5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5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E4BA7AE-42D8-425B-AA06-BF78B362EF0C}"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2893989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1" y="27307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2590503B-A347-40C7-BBB5-515BF0EC03F8}" type="slidenum">
              <a:rPr lang="fr-FR"/>
              <a:pPr>
                <a:defRPr/>
              </a:pPr>
              <a:t>‹N°›</a:t>
            </a:fld>
            <a:endParaRPr lang="fr-F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xAndObj">
  <p:cSld name="Titre. Text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fr-FR"/>
              <a:t>Cliquez et modifiez le titre</a:t>
            </a:r>
          </a:p>
        </p:txBody>
      </p:sp>
      <p:sp>
        <p:nvSpPr>
          <p:cNvPr id="3" name="Espace réservé du texte 2"/>
          <p:cNvSpPr>
            <a:spLocks noGrp="1"/>
          </p:cNvSpPr>
          <p:nvPr>
            <p:ph type="body" sz="half" idx="1"/>
          </p:nvPr>
        </p:nvSpPr>
        <p:spPr>
          <a:xfrm>
            <a:off x="457200" y="1600206"/>
            <a:ext cx="4038600" cy="452596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6"/>
            <a:ext cx="4038600" cy="452596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466C1481-6057-4BDB-A5E5-5C469CF6383D}" type="slidenum">
              <a:rPr lang="fr-FR">
                <a:solidFill>
                  <a:srgbClr val="000000"/>
                </a:solidFill>
              </a:rPr>
              <a:pPr/>
              <a:t>‹N°›</a:t>
            </a:fld>
            <a:endParaRPr lang="fr-FR">
              <a:solidFill>
                <a:srgbClr val="000000"/>
              </a:solidFill>
            </a:endParaRPr>
          </a:p>
        </p:txBody>
      </p:sp>
    </p:spTree>
    <p:extLst>
      <p:ext uri="{BB962C8B-B14F-4D97-AF65-F5344CB8AC3E}">
        <p14:creationId xmlns:p14="http://schemas.microsoft.com/office/powerpoint/2010/main" val="1115014515"/>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userDrawn="1">
  <p:cSld name="Bullet List &amp; Object">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5946390"/>
      </p:ext>
    </p:extLst>
  </p:cSld>
  <p:clrMapOvr>
    <a:masterClrMapping/>
  </p:clrMapOvr>
  <p:transition>
    <p:circle/>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itleOnly">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numéro de diapositive 2"/>
          <p:cNvSpPr>
            <a:spLocks noGrp="1"/>
          </p:cNvSpPr>
          <p:nvPr>
            <p:ph type="sldNum" sz="quarter" idx="10"/>
          </p:nvPr>
        </p:nvSpPr>
        <p:spPr/>
        <p:txBody>
          <a:bodyPr/>
          <a:lstStyle>
            <a:lvl1pPr>
              <a:defRPr/>
            </a:lvl1pPr>
          </a:lstStyle>
          <a:p>
            <a:r>
              <a:rPr lang="fr-FR">
                <a:solidFill>
                  <a:srgbClr val="000000"/>
                </a:solidFill>
              </a:rPr>
              <a:t>Page </a:t>
            </a:r>
            <a:fld id="{D4351CF3-E3B8-4FB7-A3A4-5AAC7AB453EC}" type="slidenum">
              <a:rPr lang="fr-FR">
                <a:solidFill>
                  <a:srgbClr val="000000"/>
                </a:solidFill>
              </a:rPr>
              <a:pPr/>
              <a:t>‹N°›</a:t>
            </a:fld>
            <a:endParaRPr lang="fr-FR">
              <a:solidFill>
                <a:srgbClr val="000000"/>
              </a:solidFill>
            </a:endParaRPr>
          </a:p>
        </p:txBody>
      </p:sp>
    </p:spTree>
    <p:extLst>
      <p:ext uri="{BB962C8B-B14F-4D97-AF65-F5344CB8AC3E}">
        <p14:creationId xmlns:p14="http://schemas.microsoft.com/office/powerpoint/2010/main" val="229191545"/>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671"/>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B6457ED-38EF-4093-AB8D-C071E73FAED6}"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363851477"/>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C83B84E-850C-4EB6-9690-782BBB8EA444}"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1085758117"/>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7146"/>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65B31BF-A904-47F2-B76B-44B0D4BA329A}"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3860331976"/>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E974C9A-F597-4DFB-8B15-BDA1E8D79A79}"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1665538074"/>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942513E-B9D7-4CCF-BC0E-9F159E31D4F1}"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2029166450"/>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9A4E2170-99E7-4A20-96E6-806EC94C0D20}"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3197548431"/>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797179B-4844-448A-8F5D-99F83F93C584}"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2608493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6E825CA0-D08E-4042-9FBD-935A62D119D3}" type="slidenum">
              <a:rPr lang="fr-FR"/>
              <a:pPr>
                <a:defRPr/>
              </a:pPr>
              <a:t>‹N°›</a:t>
            </a:fld>
            <a:endParaRPr lang="fr-FR"/>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1" y="273257"/>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24B399E-4AAB-40A8-87AE-EFC6D398B556}"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422081215"/>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E9AB463-2455-4C5B-9415-02A88F5C7540}"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2926571387"/>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4AA8CEA-76C9-4664-9A10-2757E592A3F6}"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979354702"/>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844"/>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844"/>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1CC771E-3510-4243-8483-5091BED6AAFA}"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2754769322"/>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objOnly">
  <p:cSld name="Contenu">
    <p:spTree>
      <p:nvGrpSpPr>
        <p:cNvPr id="1" name=""/>
        <p:cNvGrpSpPr/>
        <p:nvPr/>
      </p:nvGrpSpPr>
      <p:grpSpPr>
        <a:xfrm>
          <a:off x="0" y="0"/>
          <a:ext cx="0" cy="0"/>
          <a:chOff x="0" y="0"/>
          <a:chExt cx="0" cy="0"/>
        </a:xfrm>
      </p:grpSpPr>
      <p:pic>
        <p:nvPicPr>
          <p:cNvPr id="3" name="Picture 7" descr="logo"/>
          <p:cNvPicPr>
            <a:picLocks noChangeAspect="1" noChangeArrowheads="1"/>
          </p:cNvPicPr>
          <p:nvPr userDrawn="1"/>
        </p:nvPicPr>
        <p:blipFill>
          <a:blip r:embed="rId2" cstate="print"/>
          <a:srcRect/>
          <a:stretch>
            <a:fillRect/>
          </a:stretch>
        </p:blipFill>
        <p:spPr bwMode="auto">
          <a:xfrm>
            <a:off x="179390" y="44450"/>
            <a:ext cx="711200" cy="369888"/>
          </a:xfrm>
          <a:prstGeom prst="rect">
            <a:avLst/>
          </a:prstGeom>
          <a:noFill/>
          <a:ln w="9525">
            <a:noFill/>
            <a:miter lim="800000"/>
            <a:headEnd/>
            <a:tailEnd/>
          </a:ln>
        </p:spPr>
      </p:pic>
      <p:sp>
        <p:nvSpPr>
          <p:cNvPr id="2" name="Espace réservé du contenu 1"/>
          <p:cNvSpPr>
            <a:spLocks noGrp="1"/>
          </p:cNvSpPr>
          <p:nvPr>
            <p:ph/>
          </p:nvPr>
        </p:nvSpPr>
        <p:spPr>
          <a:xfrm>
            <a:off x="456974" y="274411"/>
            <a:ext cx="8230054" cy="5852206"/>
          </a:xfrm>
        </p:spPr>
        <p:txBody>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2"/>
          <p:cNvSpPr>
            <a:spLocks noGrp="1"/>
          </p:cNvSpPr>
          <p:nvPr>
            <p:ph type="dt" sz="half" idx="10"/>
          </p:nvPr>
        </p:nvSpPr>
        <p:spPr/>
        <p:txBody>
          <a:bodyPr/>
          <a:lstStyle>
            <a:lvl1pPr>
              <a:defRPr/>
            </a:lvl1pPr>
          </a:lstStyle>
          <a:p>
            <a:pPr>
              <a:defRPr/>
            </a:pPr>
            <a:endParaRPr lang="fr-FR">
              <a:solidFill>
                <a:srgbClr val="000000"/>
              </a:solidFill>
            </a:endParaRPr>
          </a:p>
        </p:txBody>
      </p:sp>
    </p:spTree>
    <p:extLst>
      <p:ext uri="{BB962C8B-B14F-4D97-AF65-F5344CB8AC3E}">
        <p14:creationId xmlns:p14="http://schemas.microsoft.com/office/powerpoint/2010/main" val="2985203266"/>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userDrawn="1">
  <p:cSld name="8_Diapositive de titre">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007771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userDrawn="1">
  <p:cSld name="1_Titre et contenu">
    <p:spTree>
      <p:nvGrpSpPr>
        <p:cNvPr id="1" name=""/>
        <p:cNvGrpSpPr/>
        <p:nvPr/>
      </p:nvGrpSpPr>
      <p:grpSpPr>
        <a:xfrm>
          <a:off x="0" y="0"/>
          <a:ext cx="0" cy="0"/>
          <a:chOff x="0" y="0"/>
          <a:chExt cx="0" cy="0"/>
        </a:xfrm>
      </p:grpSpPr>
      <p:pic>
        <p:nvPicPr>
          <p:cNvPr id="21" name="Picture 2"/>
          <p:cNvPicPr>
            <a:picLocks noChangeAspect="1" noChangeArrowheads="1"/>
          </p:cNvPicPr>
          <p:nvPr userDrawn="1"/>
        </p:nvPicPr>
        <p:blipFill>
          <a:blip r:embed="rId2" cstate="print">
            <a:lum bright="70000" contrast="-70000"/>
          </a:blip>
          <a:srcRect l="27364" t="10887" r="25519" b="22288"/>
          <a:stretch>
            <a:fillRect/>
          </a:stretch>
        </p:blipFill>
        <p:spPr bwMode="auto">
          <a:xfrm>
            <a:off x="1084930" y="4"/>
            <a:ext cx="8059072" cy="6857999"/>
          </a:xfrm>
          <a:prstGeom prst="rect">
            <a:avLst/>
          </a:prstGeom>
          <a:noFill/>
          <a:ln>
            <a:noFill/>
          </a:ln>
        </p:spPr>
      </p:pic>
      <p:sp>
        <p:nvSpPr>
          <p:cNvPr id="7" name="Rectangle 6"/>
          <p:cNvSpPr/>
          <p:nvPr userDrawn="1"/>
        </p:nvSpPr>
        <p:spPr>
          <a:xfrm flipV="1">
            <a:off x="-1" y="-4"/>
            <a:ext cx="1080000" cy="6858005"/>
          </a:xfrm>
          <a:prstGeom prst="rect">
            <a:avLst/>
          </a:prstGeom>
          <a:solidFill>
            <a:srgbClr val="362877"/>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0000"/>
              </a:solidFill>
              <a:latin typeface="Lucida Bright" pitchFamily="18" charset="0"/>
            </a:endParaRPr>
          </a:p>
        </p:txBody>
      </p:sp>
      <p:pic>
        <p:nvPicPr>
          <p:cNvPr id="8" name="Image 7" descr="ET-logo2-web.png"/>
          <p:cNvPicPr>
            <a:picLocks noChangeAspect="1"/>
          </p:cNvPicPr>
          <p:nvPr userDrawn="1"/>
        </p:nvPicPr>
        <p:blipFill>
          <a:blip r:embed="rId3" cstate="print"/>
          <a:stretch>
            <a:fillRect/>
          </a:stretch>
        </p:blipFill>
        <p:spPr>
          <a:xfrm>
            <a:off x="269999" y="6120000"/>
            <a:ext cx="540000" cy="540000"/>
          </a:xfrm>
          <a:prstGeom prst="rect">
            <a:avLst/>
          </a:prstGeom>
        </p:spPr>
      </p:pic>
      <p:sp>
        <p:nvSpPr>
          <p:cNvPr id="12" name="Espace réservé du texte 11"/>
          <p:cNvSpPr>
            <a:spLocks noGrp="1"/>
          </p:cNvSpPr>
          <p:nvPr>
            <p:ph type="body" sz="quarter" idx="13"/>
          </p:nvPr>
        </p:nvSpPr>
        <p:spPr>
          <a:xfrm>
            <a:off x="1584000" y="1620000"/>
            <a:ext cx="7308000" cy="4536000"/>
          </a:xfrm>
          <a:solidFill>
            <a:schemeClr val="bg1"/>
          </a:solidFill>
        </p:spPr>
        <p:txBody>
          <a:bodyPr>
            <a:normAutofit/>
          </a:bodyPr>
          <a:lstStyle>
            <a:lvl1pPr marL="514350" indent="-514350">
              <a:lnSpc>
                <a:spcPct val="150000"/>
              </a:lnSpc>
              <a:spcBef>
                <a:spcPts val="600"/>
              </a:spcBef>
              <a:spcAft>
                <a:spcPts val="600"/>
              </a:spcAft>
              <a:buClr>
                <a:srgbClr val="FF5F00"/>
              </a:buClr>
              <a:buFont typeface="+mj-lt"/>
              <a:buAutoNum type="arabicPeriod"/>
              <a:defRPr sz="2000">
                <a:solidFill>
                  <a:srgbClr val="362877"/>
                </a:solidFill>
                <a:latin typeface="Lucida Bright" pitchFamily="18" charset="0"/>
              </a:defRPr>
            </a:lvl1pPr>
            <a:lvl2pPr marL="1077913" indent="-365125" defTabSz="1077913">
              <a:spcBef>
                <a:spcPts val="1200"/>
              </a:spcBef>
              <a:spcAft>
                <a:spcPts val="600"/>
              </a:spcAft>
              <a:buClr>
                <a:srgbClr val="FF5F00"/>
              </a:buClr>
              <a:buFont typeface="Calibri" pitchFamily="34" charset="0"/>
              <a:buChar char="→"/>
              <a:tabLst/>
              <a:defRPr sz="1800">
                <a:solidFill>
                  <a:srgbClr val="362877"/>
                </a:solidFill>
                <a:latin typeface="Lucida Bright" pitchFamily="18" charset="0"/>
              </a:defRPr>
            </a:lvl2pPr>
          </a:lstStyle>
          <a:p>
            <a:pPr lvl="0"/>
            <a:r>
              <a:rPr lang="fr-FR" dirty="0"/>
              <a:t>Cliquez pour modifier les styles du texte du masque</a:t>
            </a:r>
          </a:p>
          <a:p>
            <a:pPr lvl="1"/>
            <a:r>
              <a:rPr lang="fr-FR" dirty="0"/>
              <a:t>Sous-partie</a:t>
            </a:r>
          </a:p>
        </p:txBody>
      </p:sp>
      <p:sp>
        <p:nvSpPr>
          <p:cNvPr id="13" name="Espace réservé du texte 11"/>
          <p:cNvSpPr>
            <a:spLocks noGrp="1"/>
          </p:cNvSpPr>
          <p:nvPr>
            <p:ph type="body" sz="quarter" idx="15" hasCustomPrompt="1"/>
          </p:nvPr>
        </p:nvSpPr>
        <p:spPr>
          <a:xfrm>
            <a:off x="89999" y="342900"/>
            <a:ext cx="900000" cy="5796000"/>
          </a:xfrm>
          <a:noFill/>
        </p:spPr>
        <p:txBody>
          <a:bodyPr vert="vert270" anchor="ctr">
            <a:normAutofit/>
          </a:bodyPr>
          <a:lstStyle>
            <a:lvl1pPr marL="0" indent="0" algn="ctr">
              <a:buFont typeface="+mj-lt"/>
              <a:buNone/>
              <a:defRPr sz="2400" b="0" baseline="0">
                <a:solidFill>
                  <a:srgbClr val="FF5F00"/>
                </a:solidFill>
                <a:latin typeface="Lucida Bright" pitchFamily="18" charset="0"/>
              </a:defRPr>
            </a:lvl1pPr>
          </a:lstStyle>
          <a:p>
            <a:pPr lvl="0"/>
            <a:r>
              <a:rPr lang="fr-FR" dirty="0"/>
              <a:t>Titre de la partie</a:t>
            </a:r>
          </a:p>
        </p:txBody>
      </p:sp>
      <p:sp>
        <p:nvSpPr>
          <p:cNvPr id="15" name="Espace réservé du texte 11"/>
          <p:cNvSpPr>
            <a:spLocks noGrp="1"/>
          </p:cNvSpPr>
          <p:nvPr>
            <p:ph type="body" sz="quarter" idx="16" hasCustomPrompt="1"/>
          </p:nvPr>
        </p:nvSpPr>
        <p:spPr>
          <a:xfrm>
            <a:off x="1079998" y="360000"/>
            <a:ext cx="7812000" cy="1080000"/>
          </a:xfrm>
          <a:solidFill>
            <a:srgbClr val="E5F7FF"/>
          </a:solidFill>
        </p:spPr>
        <p:txBody>
          <a:bodyPr vert="horz" anchor="ctr">
            <a:normAutofit/>
          </a:bodyPr>
          <a:lstStyle>
            <a:lvl1pPr marL="357188" indent="0" algn="l">
              <a:buFont typeface="+mj-lt"/>
              <a:buNone/>
              <a:defRPr kumimoji="0" lang="fr-FR" sz="2800" b="0" i="0" u="none" strike="noStrike" kern="1200" cap="none" spc="0" normalizeH="0" baseline="0" noProof="0" dirty="0" smtClean="0">
                <a:ln>
                  <a:noFill/>
                </a:ln>
                <a:solidFill>
                  <a:srgbClr val="362877"/>
                </a:solidFill>
                <a:effectLst/>
                <a:uLnTx/>
                <a:uFillTx/>
                <a:latin typeface="Lucida Bright" pitchFamily="18" charset="0"/>
                <a:ea typeface="+mn-ea"/>
                <a:cs typeface="Arial" pitchFamily="34" charset="0"/>
              </a:defRPr>
            </a:lvl1pPr>
          </a:lstStyle>
          <a:p>
            <a:pPr marL="357188" marR="0" lvl="0" indent="0" algn="l" defTabSz="914400" rtl="0" eaLnBrk="0" fontAlgn="base" latinLnBrk="0" hangingPunct="0">
              <a:lnSpc>
                <a:spcPct val="100000"/>
              </a:lnSpc>
              <a:spcBef>
                <a:spcPct val="0"/>
              </a:spcBef>
              <a:spcAft>
                <a:spcPct val="0"/>
              </a:spcAft>
              <a:buClrTx/>
              <a:buSzTx/>
              <a:buFontTx/>
              <a:buNone/>
              <a:tabLst/>
              <a:defRPr/>
            </a:pPr>
            <a:r>
              <a:rPr lang="fr-FR" dirty="0"/>
              <a:t>Titre de la sous-partie</a:t>
            </a:r>
          </a:p>
        </p:txBody>
      </p:sp>
      <p:sp>
        <p:nvSpPr>
          <p:cNvPr id="11" name="ZoneTexte 10"/>
          <p:cNvSpPr txBox="1"/>
          <p:nvPr userDrawn="1"/>
        </p:nvSpPr>
        <p:spPr>
          <a:xfrm>
            <a:off x="1080000" y="6505170"/>
            <a:ext cx="7092000" cy="253916"/>
          </a:xfrm>
          <a:prstGeom prst="rect">
            <a:avLst/>
          </a:prstGeom>
          <a:solidFill>
            <a:srgbClr val="D1CBED"/>
          </a:solidFill>
        </p:spPr>
        <p:txBody>
          <a:bodyPr anchor="ctr">
            <a:spAutoFit/>
          </a:bodyPr>
          <a:lstStyle/>
          <a:p>
            <a:pPr algn="ctr">
              <a:defRPr/>
            </a:pPr>
            <a:r>
              <a:rPr lang="fr-FR" sz="1050" dirty="0">
                <a:solidFill>
                  <a:srgbClr val="362877"/>
                </a:solidFill>
                <a:latin typeface="Lucida Bright" pitchFamily="18" charset="0"/>
                <a:cs typeface="Arial" pitchFamily="34" charset="0"/>
              </a:rPr>
              <a:t>Equipement - Schéma directeur pour l’équipement et la maintenance informatiques - Mars 2013 – E.MAZO</a:t>
            </a:r>
          </a:p>
        </p:txBody>
      </p:sp>
      <p:sp>
        <p:nvSpPr>
          <p:cNvPr id="14" name="Espace réservé du numéro de diapositive 5"/>
          <p:cNvSpPr>
            <a:spLocks noGrp="1"/>
          </p:cNvSpPr>
          <p:nvPr>
            <p:ph type="sldNum" sz="quarter" idx="12"/>
          </p:nvPr>
        </p:nvSpPr>
        <p:spPr>
          <a:xfrm>
            <a:off x="8280000" y="6506128"/>
            <a:ext cx="612000" cy="252000"/>
          </a:xfrm>
          <a:solidFill>
            <a:srgbClr val="D1CBED"/>
          </a:solidFill>
        </p:spPr>
        <p:txBody>
          <a:bodyPr/>
          <a:lstStyle>
            <a:lvl1pPr algn="ctr">
              <a:defRPr sz="1000" b="0">
                <a:solidFill>
                  <a:srgbClr val="362877"/>
                </a:solidFill>
                <a:latin typeface="Lucida Bright" pitchFamily="18" charset="0"/>
              </a:defRPr>
            </a:lvl1pPr>
          </a:lstStyle>
          <a:p>
            <a:fld id="{3637FB1D-2307-4456-B6E3-A2CBE755CE0C}" type="slidenum">
              <a:rPr lang="fr-FR" smtClean="0"/>
              <a:pPr/>
              <a:t>‹N°›</a:t>
            </a:fld>
            <a:endParaRPr lang="fr-FR" dirty="0"/>
          </a:p>
        </p:txBody>
      </p:sp>
    </p:spTree>
    <p:extLst>
      <p:ext uri="{BB962C8B-B14F-4D97-AF65-F5344CB8AC3E}">
        <p14:creationId xmlns:p14="http://schemas.microsoft.com/office/powerpoint/2010/main" val="234649323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userDrawn="1">
  <p:cSld name="3_Titre et contenu">
    <p:spTree>
      <p:nvGrpSpPr>
        <p:cNvPr id="1" name=""/>
        <p:cNvGrpSpPr/>
        <p:nvPr/>
      </p:nvGrpSpPr>
      <p:grpSpPr>
        <a:xfrm>
          <a:off x="0" y="0"/>
          <a:ext cx="0" cy="0"/>
          <a:chOff x="0" y="0"/>
          <a:chExt cx="0" cy="0"/>
        </a:xfrm>
      </p:grpSpPr>
      <p:pic>
        <p:nvPicPr>
          <p:cNvPr id="21" name="Picture 2"/>
          <p:cNvPicPr>
            <a:picLocks noChangeAspect="1" noChangeArrowheads="1"/>
          </p:cNvPicPr>
          <p:nvPr userDrawn="1"/>
        </p:nvPicPr>
        <p:blipFill>
          <a:blip r:embed="rId2" cstate="print">
            <a:lum bright="70000" contrast="-70000"/>
          </a:blip>
          <a:srcRect l="27364" t="10887" r="25519" b="22288"/>
          <a:stretch>
            <a:fillRect/>
          </a:stretch>
        </p:blipFill>
        <p:spPr bwMode="auto">
          <a:xfrm>
            <a:off x="1084930" y="4"/>
            <a:ext cx="8059072" cy="6857999"/>
          </a:xfrm>
          <a:prstGeom prst="rect">
            <a:avLst/>
          </a:prstGeom>
          <a:noFill/>
          <a:ln>
            <a:noFill/>
          </a:ln>
        </p:spPr>
      </p:pic>
      <p:sp>
        <p:nvSpPr>
          <p:cNvPr id="7" name="Rectangle 6"/>
          <p:cNvSpPr/>
          <p:nvPr userDrawn="1"/>
        </p:nvSpPr>
        <p:spPr>
          <a:xfrm flipV="1">
            <a:off x="-1" y="-4"/>
            <a:ext cx="1080000" cy="6858005"/>
          </a:xfrm>
          <a:prstGeom prst="rect">
            <a:avLst/>
          </a:prstGeom>
          <a:solidFill>
            <a:srgbClr val="362877"/>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0000"/>
              </a:solidFill>
              <a:latin typeface="Lucida Bright" pitchFamily="18" charset="0"/>
            </a:endParaRPr>
          </a:p>
        </p:txBody>
      </p:sp>
      <p:pic>
        <p:nvPicPr>
          <p:cNvPr id="8" name="Image 7" descr="ET-logo2-web.png"/>
          <p:cNvPicPr>
            <a:picLocks noChangeAspect="1"/>
          </p:cNvPicPr>
          <p:nvPr userDrawn="1"/>
        </p:nvPicPr>
        <p:blipFill>
          <a:blip r:embed="rId3" cstate="print"/>
          <a:stretch>
            <a:fillRect/>
          </a:stretch>
        </p:blipFill>
        <p:spPr>
          <a:xfrm>
            <a:off x="269999" y="6120000"/>
            <a:ext cx="540000" cy="540000"/>
          </a:xfrm>
          <a:prstGeom prst="rect">
            <a:avLst/>
          </a:prstGeom>
        </p:spPr>
      </p:pic>
      <p:sp>
        <p:nvSpPr>
          <p:cNvPr id="12" name="Espace réservé du texte 11"/>
          <p:cNvSpPr>
            <a:spLocks noGrp="1"/>
          </p:cNvSpPr>
          <p:nvPr>
            <p:ph type="body" sz="quarter" idx="13"/>
          </p:nvPr>
        </p:nvSpPr>
        <p:spPr>
          <a:xfrm>
            <a:off x="1584000" y="1620000"/>
            <a:ext cx="7308000" cy="4536000"/>
          </a:xfrm>
          <a:solidFill>
            <a:schemeClr val="bg1"/>
          </a:solidFill>
        </p:spPr>
        <p:txBody>
          <a:bodyPr>
            <a:normAutofit/>
          </a:bodyPr>
          <a:lstStyle>
            <a:lvl1pPr marL="514350" indent="-514350">
              <a:lnSpc>
                <a:spcPct val="150000"/>
              </a:lnSpc>
              <a:spcBef>
                <a:spcPts val="600"/>
              </a:spcBef>
              <a:spcAft>
                <a:spcPts val="600"/>
              </a:spcAft>
              <a:buClr>
                <a:srgbClr val="FF5F00"/>
              </a:buClr>
              <a:buFont typeface="+mj-lt"/>
              <a:buAutoNum type="arabicPeriod"/>
              <a:defRPr sz="2000">
                <a:solidFill>
                  <a:srgbClr val="362877"/>
                </a:solidFill>
                <a:latin typeface="Lucida Bright" pitchFamily="18" charset="0"/>
              </a:defRPr>
            </a:lvl1pPr>
          </a:lstStyle>
          <a:p>
            <a:pPr lvl="0"/>
            <a:r>
              <a:rPr lang="fr-FR" dirty="0"/>
              <a:t>Cliquez pour modifier les styles du texte du masque</a:t>
            </a:r>
          </a:p>
        </p:txBody>
      </p:sp>
      <p:sp>
        <p:nvSpPr>
          <p:cNvPr id="13" name="Espace réservé du texte 11"/>
          <p:cNvSpPr>
            <a:spLocks noGrp="1"/>
          </p:cNvSpPr>
          <p:nvPr>
            <p:ph type="body" sz="quarter" idx="15" hasCustomPrompt="1"/>
          </p:nvPr>
        </p:nvSpPr>
        <p:spPr>
          <a:xfrm>
            <a:off x="89999" y="342900"/>
            <a:ext cx="900000" cy="5796000"/>
          </a:xfrm>
          <a:noFill/>
        </p:spPr>
        <p:txBody>
          <a:bodyPr vert="vert270" anchor="ctr">
            <a:normAutofit/>
          </a:bodyPr>
          <a:lstStyle>
            <a:lvl1pPr marL="0" indent="0" algn="ctr">
              <a:buFont typeface="+mj-lt"/>
              <a:buNone/>
              <a:defRPr sz="2400" b="0" baseline="0">
                <a:solidFill>
                  <a:srgbClr val="FF5F00"/>
                </a:solidFill>
                <a:latin typeface="Lucida Bright" pitchFamily="18" charset="0"/>
              </a:defRPr>
            </a:lvl1pPr>
          </a:lstStyle>
          <a:p>
            <a:pPr lvl="0"/>
            <a:r>
              <a:rPr lang="fr-FR" dirty="0"/>
              <a:t>Titre de la partie</a:t>
            </a:r>
          </a:p>
        </p:txBody>
      </p:sp>
      <p:sp>
        <p:nvSpPr>
          <p:cNvPr id="15" name="Espace réservé du texte 11"/>
          <p:cNvSpPr>
            <a:spLocks noGrp="1"/>
          </p:cNvSpPr>
          <p:nvPr>
            <p:ph type="body" sz="quarter" idx="16" hasCustomPrompt="1"/>
          </p:nvPr>
        </p:nvSpPr>
        <p:spPr>
          <a:xfrm>
            <a:off x="1079998" y="360000"/>
            <a:ext cx="7812000" cy="540000"/>
          </a:xfrm>
          <a:solidFill>
            <a:srgbClr val="E5F7FF"/>
          </a:solidFill>
        </p:spPr>
        <p:txBody>
          <a:bodyPr vert="horz" anchor="ctr">
            <a:normAutofit/>
          </a:bodyPr>
          <a:lstStyle>
            <a:lvl1pPr marL="357188" indent="0" algn="l">
              <a:buFont typeface="+mj-lt"/>
              <a:buNone/>
              <a:defRPr kumimoji="0" lang="fr-FR" sz="2800" b="0" i="0" u="none" strike="noStrike" kern="1200" cap="none" spc="0" normalizeH="0" baseline="0" noProof="0" dirty="0" smtClean="0">
                <a:ln>
                  <a:noFill/>
                </a:ln>
                <a:solidFill>
                  <a:srgbClr val="362877"/>
                </a:solidFill>
                <a:effectLst/>
                <a:uLnTx/>
                <a:uFillTx/>
                <a:latin typeface="Lucida Bright" pitchFamily="18" charset="0"/>
                <a:ea typeface="+mn-ea"/>
                <a:cs typeface="Arial" pitchFamily="34" charset="0"/>
              </a:defRPr>
            </a:lvl1pPr>
          </a:lstStyle>
          <a:p>
            <a:pPr marL="357188" marR="0" lvl="0" indent="0" algn="l" defTabSz="914400" rtl="0" eaLnBrk="0" fontAlgn="base" latinLnBrk="0" hangingPunct="0">
              <a:lnSpc>
                <a:spcPct val="100000"/>
              </a:lnSpc>
              <a:spcBef>
                <a:spcPct val="0"/>
              </a:spcBef>
              <a:spcAft>
                <a:spcPct val="0"/>
              </a:spcAft>
              <a:buClrTx/>
              <a:buSzTx/>
              <a:buFontTx/>
              <a:buNone/>
              <a:tabLst/>
              <a:defRPr/>
            </a:pPr>
            <a:r>
              <a:rPr lang="fr-FR" dirty="0"/>
              <a:t>Titre de la sous-partie</a:t>
            </a:r>
          </a:p>
        </p:txBody>
      </p:sp>
      <p:sp>
        <p:nvSpPr>
          <p:cNvPr id="10" name="Espace réservé du texte 11"/>
          <p:cNvSpPr>
            <a:spLocks noGrp="1"/>
          </p:cNvSpPr>
          <p:nvPr>
            <p:ph type="body" sz="quarter" idx="17" hasCustomPrompt="1"/>
          </p:nvPr>
        </p:nvSpPr>
        <p:spPr>
          <a:xfrm>
            <a:off x="1080000" y="900000"/>
            <a:ext cx="7812000" cy="540000"/>
          </a:xfrm>
          <a:solidFill>
            <a:srgbClr val="E5F7FF"/>
          </a:solidFill>
        </p:spPr>
        <p:txBody>
          <a:bodyPr vert="horz" anchor="ctr">
            <a:normAutofit/>
          </a:bodyPr>
          <a:lstStyle>
            <a:lvl1pPr marL="357188" indent="0" algn="l">
              <a:buFont typeface="+mj-lt"/>
              <a:buNone/>
              <a:defRPr kumimoji="0" lang="fr-FR" sz="1800" b="0" i="0" u="none" strike="noStrike" kern="1200" cap="none" spc="0" normalizeH="0" baseline="0" noProof="0" dirty="0" smtClean="0">
                <a:ln>
                  <a:noFill/>
                </a:ln>
                <a:solidFill>
                  <a:srgbClr val="362877"/>
                </a:solidFill>
                <a:effectLst/>
                <a:uLnTx/>
                <a:uFillTx/>
                <a:latin typeface="Lucida Bright" pitchFamily="18" charset="0"/>
                <a:ea typeface="+mn-ea"/>
                <a:cs typeface="Arial" pitchFamily="34" charset="0"/>
              </a:defRPr>
            </a:lvl1pPr>
          </a:lstStyle>
          <a:p>
            <a:pPr marL="357188" marR="0" lvl="0" indent="0" algn="l" defTabSz="914400" rtl="0" eaLnBrk="0" fontAlgn="base" latinLnBrk="0" hangingPunct="0">
              <a:lnSpc>
                <a:spcPct val="100000"/>
              </a:lnSpc>
              <a:spcBef>
                <a:spcPct val="0"/>
              </a:spcBef>
              <a:spcAft>
                <a:spcPct val="0"/>
              </a:spcAft>
              <a:buClrTx/>
              <a:buSzTx/>
              <a:buFontTx/>
              <a:buNone/>
              <a:tabLst/>
              <a:defRPr/>
            </a:pPr>
            <a:r>
              <a:rPr lang="fr-FR" dirty="0"/>
              <a:t>Titre de la sous-sous-partie</a:t>
            </a:r>
          </a:p>
        </p:txBody>
      </p:sp>
      <p:sp>
        <p:nvSpPr>
          <p:cNvPr id="14" name="ZoneTexte 13"/>
          <p:cNvSpPr txBox="1"/>
          <p:nvPr userDrawn="1"/>
        </p:nvSpPr>
        <p:spPr>
          <a:xfrm>
            <a:off x="1080000" y="6522589"/>
            <a:ext cx="7092000" cy="261610"/>
          </a:xfrm>
          <a:prstGeom prst="rect">
            <a:avLst/>
          </a:prstGeom>
          <a:solidFill>
            <a:srgbClr val="D1CBED"/>
          </a:solidFill>
        </p:spPr>
        <p:txBody>
          <a:bodyPr anchor="ctr">
            <a:spAutoFit/>
          </a:bodyPr>
          <a:lstStyle/>
          <a:p>
            <a:pPr algn="ctr">
              <a:defRPr/>
            </a:pPr>
            <a:r>
              <a:rPr lang="fr-FR" sz="1100" dirty="0">
                <a:solidFill>
                  <a:srgbClr val="362877"/>
                </a:solidFill>
                <a:latin typeface="Lucida Bright" pitchFamily="18" charset="0"/>
                <a:cs typeface="Arial" pitchFamily="34" charset="0"/>
              </a:rPr>
              <a:t>Equipement - Schéma directeur pour l’équipement et la maintenance informatiques - Mars 2013</a:t>
            </a:r>
          </a:p>
        </p:txBody>
      </p:sp>
      <p:sp>
        <p:nvSpPr>
          <p:cNvPr id="16" name="Espace réservé du numéro de diapositive 5"/>
          <p:cNvSpPr>
            <a:spLocks noGrp="1"/>
          </p:cNvSpPr>
          <p:nvPr>
            <p:ph type="sldNum" sz="quarter" idx="12"/>
          </p:nvPr>
        </p:nvSpPr>
        <p:spPr>
          <a:xfrm>
            <a:off x="8269367" y="6522589"/>
            <a:ext cx="612000" cy="257762"/>
          </a:xfrm>
          <a:solidFill>
            <a:srgbClr val="D1CBED"/>
          </a:solidFill>
        </p:spPr>
        <p:txBody>
          <a:bodyPr/>
          <a:lstStyle>
            <a:lvl1pPr algn="ctr">
              <a:defRPr sz="1000" b="0">
                <a:solidFill>
                  <a:srgbClr val="362877"/>
                </a:solidFill>
                <a:latin typeface="Lucida Bright" pitchFamily="18" charset="0"/>
              </a:defRPr>
            </a:lvl1pPr>
          </a:lstStyle>
          <a:p>
            <a:fld id="{3637FB1D-2307-4456-B6E3-A2CBE755CE0C}" type="slidenum">
              <a:rPr lang="fr-FR" smtClean="0"/>
              <a:pPr/>
              <a:t>‹N°›</a:t>
            </a:fld>
            <a:endParaRPr lang="fr-FR" dirty="0"/>
          </a:p>
        </p:txBody>
      </p:sp>
      <p:sp>
        <p:nvSpPr>
          <p:cNvPr id="11" name="ZoneTexte 10"/>
          <p:cNvSpPr txBox="1"/>
          <p:nvPr userDrawn="1"/>
        </p:nvSpPr>
        <p:spPr>
          <a:xfrm>
            <a:off x="1080000" y="6526436"/>
            <a:ext cx="7092000" cy="253916"/>
          </a:xfrm>
          <a:prstGeom prst="rect">
            <a:avLst/>
          </a:prstGeom>
          <a:solidFill>
            <a:srgbClr val="D1CBED"/>
          </a:solidFill>
        </p:spPr>
        <p:txBody>
          <a:bodyPr anchor="ctr">
            <a:spAutoFit/>
          </a:bodyPr>
          <a:lstStyle/>
          <a:p>
            <a:pPr algn="ctr">
              <a:defRPr/>
            </a:pPr>
            <a:r>
              <a:rPr lang="fr-FR" sz="1050" dirty="0">
                <a:solidFill>
                  <a:srgbClr val="362877"/>
                </a:solidFill>
                <a:latin typeface="Lucida Bright" pitchFamily="18" charset="0"/>
                <a:cs typeface="Arial" pitchFamily="34" charset="0"/>
              </a:rPr>
              <a:t>Equipement - Schéma directeur pour l’équipement et la maintenance informatiques - Mars 2013 – E.MAZO</a:t>
            </a:r>
          </a:p>
        </p:txBody>
      </p:sp>
    </p:spTree>
    <p:extLst>
      <p:ext uri="{BB962C8B-B14F-4D97-AF65-F5344CB8AC3E}">
        <p14:creationId xmlns:p14="http://schemas.microsoft.com/office/powerpoint/2010/main" val="3042602502"/>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87"/>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935021E-CF95-4015-83FB-A36F254BEC1B}"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1116769898"/>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DD2C69C-D6C4-413C-B971-3BA72707445A}"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2657381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5.xml"/><Relationship Id="rId13" Type="http://schemas.openxmlformats.org/officeDocument/2006/relationships/image" Target="../media/image3.png"/><Relationship Id="rId3" Type="http://schemas.openxmlformats.org/officeDocument/2006/relationships/slideLayout" Target="../slideLayouts/slideLayout100.xml"/><Relationship Id="rId7" Type="http://schemas.openxmlformats.org/officeDocument/2006/relationships/slideLayout" Target="../slideLayouts/slideLayout104.xml"/><Relationship Id="rId12" Type="http://schemas.openxmlformats.org/officeDocument/2006/relationships/theme" Target="../theme/theme10.xml"/><Relationship Id="rId2" Type="http://schemas.openxmlformats.org/officeDocument/2006/relationships/slideLayout" Target="../slideLayouts/slideLayout99.xml"/><Relationship Id="rId1" Type="http://schemas.openxmlformats.org/officeDocument/2006/relationships/slideLayout" Target="../slideLayouts/slideLayout98.xml"/><Relationship Id="rId6" Type="http://schemas.openxmlformats.org/officeDocument/2006/relationships/slideLayout" Target="../slideLayouts/slideLayout103.xml"/><Relationship Id="rId11" Type="http://schemas.openxmlformats.org/officeDocument/2006/relationships/slideLayout" Target="../slideLayouts/slideLayout108.xml"/><Relationship Id="rId5" Type="http://schemas.openxmlformats.org/officeDocument/2006/relationships/slideLayout" Target="../slideLayouts/slideLayout102.xml"/><Relationship Id="rId10" Type="http://schemas.openxmlformats.org/officeDocument/2006/relationships/slideLayout" Target="../slideLayouts/slideLayout107.xml"/><Relationship Id="rId4" Type="http://schemas.openxmlformats.org/officeDocument/2006/relationships/slideLayout" Target="../slideLayouts/slideLayout101.xml"/><Relationship Id="rId9" Type="http://schemas.openxmlformats.org/officeDocument/2006/relationships/slideLayout" Target="../slideLayouts/slideLayout106.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6.xml"/><Relationship Id="rId13" Type="http://schemas.openxmlformats.org/officeDocument/2006/relationships/theme" Target="../theme/theme11.xml"/><Relationship Id="rId3" Type="http://schemas.openxmlformats.org/officeDocument/2006/relationships/slideLayout" Target="../slideLayouts/slideLayout111.xml"/><Relationship Id="rId7" Type="http://schemas.openxmlformats.org/officeDocument/2006/relationships/slideLayout" Target="../slideLayouts/slideLayout115.xml"/><Relationship Id="rId12" Type="http://schemas.openxmlformats.org/officeDocument/2006/relationships/slideLayout" Target="../slideLayouts/slideLayout120.xml"/><Relationship Id="rId2" Type="http://schemas.openxmlformats.org/officeDocument/2006/relationships/slideLayout" Target="../slideLayouts/slideLayout110.xml"/><Relationship Id="rId1" Type="http://schemas.openxmlformats.org/officeDocument/2006/relationships/slideLayout" Target="../slideLayouts/slideLayout109.xml"/><Relationship Id="rId6" Type="http://schemas.openxmlformats.org/officeDocument/2006/relationships/slideLayout" Target="../slideLayouts/slideLayout114.xml"/><Relationship Id="rId11" Type="http://schemas.openxmlformats.org/officeDocument/2006/relationships/slideLayout" Target="../slideLayouts/slideLayout119.xml"/><Relationship Id="rId5" Type="http://schemas.openxmlformats.org/officeDocument/2006/relationships/slideLayout" Target="../slideLayouts/slideLayout113.xml"/><Relationship Id="rId10" Type="http://schemas.openxmlformats.org/officeDocument/2006/relationships/slideLayout" Target="../slideLayouts/slideLayout118.xml"/><Relationship Id="rId4" Type="http://schemas.openxmlformats.org/officeDocument/2006/relationships/slideLayout" Target="../slideLayouts/slideLayout112.xml"/><Relationship Id="rId9" Type="http://schemas.openxmlformats.org/officeDocument/2006/relationships/slideLayout" Target="../slideLayouts/slideLayout117.xml"/><Relationship Id="rId14" Type="http://schemas.openxmlformats.org/officeDocument/2006/relationships/image" Target="../media/image3.png"/></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8.xml"/><Relationship Id="rId13" Type="http://schemas.openxmlformats.org/officeDocument/2006/relationships/theme" Target="../theme/theme12.xml"/><Relationship Id="rId3" Type="http://schemas.openxmlformats.org/officeDocument/2006/relationships/slideLayout" Target="../slideLayouts/slideLayout123.xml"/><Relationship Id="rId7" Type="http://schemas.openxmlformats.org/officeDocument/2006/relationships/slideLayout" Target="../slideLayouts/slideLayout127.xml"/><Relationship Id="rId12" Type="http://schemas.openxmlformats.org/officeDocument/2006/relationships/slideLayout" Target="../slideLayouts/slideLayout132.xml"/><Relationship Id="rId2" Type="http://schemas.openxmlformats.org/officeDocument/2006/relationships/slideLayout" Target="../slideLayouts/slideLayout122.xml"/><Relationship Id="rId1" Type="http://schemas.openxmlformats.org/officeDocument/2006/relationships/slideLayout" Target="../slideLayouts/slideLayout121.xml"/><Relationship Id="rId6" Type="http://schemas.openxmlformats.org/officeDocument/2006/relationships/slideLayout" Target="../slideLayouts/slideLayout126.xml"/><Relationship Id="rId11" Type="http://schemas.openxmlformats.org/officeDocument/2006/relationships/slideLayout" Target="../slideLayouts/slideLayout131.xml"/><Relationship Id="rId5" Type="http://schemas.openxmlformats.org/officeDocument/2006/relationships/slideLayout" Target="../slideLayouts/slideLayout125.xml"/><Relationship Id="rId10" Type="http://schemas.openxmlformats.org/officeDocument/2006/relationships/slideLayout" Target="../slideLayouts/slideLayout130.xml"/><Relationship Id="rId4" Type="http://schemas.openxmlformats.org/officeDocument/2006/relationships/slideLayout" Target="../slideLayouts/slideLayout124.xml"/><Relationship Id="rId9" Type="http://schemas.openxmlformats.org/officeDocument/2006/relationships/slideLayout" Target="../slideLayouts/slideLayout129.xml"/><Relationship Id="rId14" Type="http://schemas.openxmlformats.org/officeDocument/2006/relationships/image" Target="../media/image3.png"/></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13" Type="http://schemas.openxmlformats.org/officeDocument/2006/relationships/image" Target="../media/image3.png"/><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13" Type="http://schemas.openxmlformats.org/officeDocument/2006/relationships/theme" Target="../theme/theme14.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slideLayout" Target="../slideLayouts/slideLayout155.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 Id="rId14" Type="http://schemas.openxmlformats.org/officeDocument/2006/relationships/image" Target="../media/image3.png"/></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3.xml"/><Relationship Id="rId13" Type="http://schemas.openxmlformats.org/officeDocument/2006/relationships/image" Target="../media/image3.png"/><Relationship Id="rId3" Type="http://schemas.openxmlformats.org/officeDocument/2006/relationships/slideLayout" Target="../slideLayouts/slideLayout158.xml"/><Relationship Id="rId7" Type="http://schemas.openxmlformats.org/officeDocument/2006/relationships/slideLayout" Target="../slideLayouts/slideLayout162.xml"/><Relationship Id="rId12" Type="http://schemas.openxmlformats.org/officeDocument/2006/relationships/theme" Target="../theme/theme15.xml"/><Relationship Id="rId2" Type="http://schemas.openxmlformats.org/officeDocument/2006/relationships/slideLayout" Target="../slideLayouts/slideLayout157.xml"/><Relationship Id="rId1" Type="http://schemas.openxmlformats.org/officeDocument/2006/relationships/slideLayout" Target="../slideLayouts/slideLayout156.xml"/><Relationship Id="rId6" Type="http://schemas.openxmlformats.org/officeDocument/2006/relationships/slideLayout" Target="../slideLayouts/slideLayout161.xml"/><Relationship Id="rId11" Type="http://schemas.openxmlformats.org/officeDocument/2006/relationships/slideLayout" Target="../slideLayouts/slideLayout166.xml"/><Relationship Id="rId5" Type="http://schemas.openxmlformats.org/officeDocument/2006/relationships/slideLayout" Target="../slideLayouts/slideLayout160.xml"/><Relationship Id="rId10" Type="http://schemas.openxmlformats.org/officeDocument/2006/relationships/slideLayout" Target="../slideLayouts/slideLayout165.xml"/><Relationship Id="rId4" Type="http://schemas.openxmlformats.org/officeDocument/2006/relationships/slideLayout" Target="../slideLayouts/slideLayout159.xml"/><Relationship Id="rId9" Type="http://schemas.openxmlformats.org/officeDocument/2006/relationships/slideLayout" Target="../slideLayouts/slideLayout16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2.jpe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3.pn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theme" Target="../theme/theme5.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slideLayout" Target="../slideLayouts/slideLayout57.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 Id="rId14" Type="http://schemas.openxmlformats.org/officeDocument/2006/relationships/image" Target="../media/image3.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5.xml"/><Relationship Id="rId13" Type="http://schemas.openxmlformats.org/officeDocument/2006/relationships/image" Target="../media/image3.png"/><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theme" Target="../theme/theme6.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6.xml"/><Relationship Id="rId13" Type="http://schemas.openxmlformats.org/officeDocument/2006/relationships/slideLayout" Target="../slideLayouts/slideLayout81.xml"/><Relationship Id="rId3" Type="http://schemas.openxmlformats.org/officeDocument/2006/relationships/slideLayout" Target="../slideLayouts/slideLayout71.xml"/><Relationship Id="rId7" Type="http://schemas.openxmlformats.org/officeDocument/2006/relationships/slideLayout" Target="../slideLayouts/slideLayout75.xml"/><Relationship Id="rId12" Type="http://schemas.openxmlformats.org/officeDocument/2006/relationships/slideLayout" Target="../slideLayouts/slideLayout80.xml"/><Relationship Id="rId2" Type="http://schemas.openxmlformats.org/officeDocument/2006/relationships/slideLayout" Target="../slideLayouts/slideLayout70.xml"/><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slideLayout" Target="../slideLayouts/slideLayout79.xml"/><Relationship Id="rId5" Type="http://schemas.openxmlformats.org/officeDocument/2006/relationships/slideLayout" Target="../slideLayouts/slideLayout73.xml"/><Relationship Id="rId15" Type="http://schemas.openxmlformats.org/officeDocument/2006/relationships/image" Target="../media/image3.png"/><Relationship Id="rId10" Type="http://schemas.openxmlformats.org/officeDocument/2006/relationships/slideLayout" Target="../slideLayouts/slideLayout78.xml"/><Relationship Id="rId4" Type="http://schemas.openxmlformats.org/officeDocument/2006/relationships/slideLayout" Target="../slideLayouts/slideLayout72.xml"/><Relationship Id="rId9" Type="http://schemas.openxmlformats.org/officeDocument/2006/relationships/slideLayout" Target="../slideLayouts/slideLayout77.xml"/><Relationship Id="rId1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8.xml"/><Relationship Id="rId1" Type="http://schemas.openxmlformats.org/officeDocument/2006/relationships/slideLayout" Target="../slideLayouts/slideLayout82.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0.xml"/><Relationship Id="rId13" Type="http://schemas.openxmlformats.org/officeDocument/2006/relationships/slideLayout" Target="../slideLayouts/slideLayout95.xml"/><Relationship Id="rId3" Type="http://schemas.openxmlformats.org/officeDocument/2006/relationships/slideLayout" Target="../slideLayouts/slideLayout85.xml"/><Relationship Id="rId7" Type="http://schemas.openxmlformats.org/officeDocument/2006/relationships/slideLayout" Target="../slideLayouts/slideLayout89.xml"/><Relationship Id="rId12" Type="http://schemas.openxmlformats.org/officeDocument/2006/relationships/slideLayout" Target="../slideLayouts/slideLayout94.xml"/><Relationship Id="rId17" Type="http://schemas.openxmlformats.org/officeDocument/2006/relationships/image" Target="../media/image3.png"/><Relationship Id="rId2" Type="http://schemas.openxmlformats.org/officeDocument/2006/relationships/slideLayout" Target="../slideLayouts/slideLayout84.xml"/><Relationship Id="rId16" Type="http://schemas.openxmlformats.org/officeDocument/2006/relationships/theme" Target="../theme/theme9.xml"/><Relationship Id="rId1" Type="http://schemas.openxmlformats.org/officeDocument/2006/relationships/slideLayout" Target="../slideLayouts/slideLayout83.xml"/><Relationship Id="rId6" Type="http://schemas.openxmlformats.org/officeDocument/2006/relationships/slideLayout" Target="../slideLayouts/slideLayout88.xml"/><Relationship Id="rId11" Type="http://schemas.openxmlformats.org/officeDocument/2006/relationships/slideLayout" Target="../slideLayouts/slideLayout93.xml"/><Relationship Id="rId5" Type="http://schemas.openxmlformats.org/officeDocument/2006/relationships/slideLayout" Target="../slideLayouts/slideLayout87.xml"/><Relationship Id="rId15" Type="http://schemas.openxmlformats.org/officeDocument/2006/relationships/slideLayout" Target="../slideLayouts/slideLayout97.xml"/><Relationship Id="rId10" Type="http://schemas.openxmlformats.org/officeDocument/2006/relationships/slideLayout" Target="../slideLayouts/slideLayout92.xml"/><Relationship Id="rId4" Type="http://schemas.openxmlformats.org/officeDocument/2006/relationships/slideLayout" Target="../slideLayouts/slideLayout86.xml"/><Relationship Id="rId9" Type="http://schemas.openxmlformats.org/officeDocument/2006/relationships/slideLayout" Target="../slideLayouts/slideLayout91.xml"/><Relationship Id="rId14" Type="http://schemas.openxmlformats.org/officeDocument/2006/relationships/slideLayout" Target="../slideLayouts/slideLayout9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1027" name="Espace réservé du texte 2"/>
          <p:cNvSpPr>
            <a:spLocks noGrp="1"/>
          </p:cNvSpPr>
          <p:nvPr>
            <p:ph type="body" idx="1"/>
          </p:nvPr>
        </p:nvSpPr>
        <p:spPr bwMode="auto">
          <a:xfrm>
            <a:off x="457200" y="1600206"/>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412"/>
            <a:ext cx="2133600" cy="365125"/>
          </a:xfrm>
          <a:prstGeom prst="rect">
            <a:avLst/>
          </a:prstGeom>
        </p:spPr>
        <p:txBody>
          <a:bodyPr vert="horz" lIns="91440" tIns="45720" rIns="91440" bIns="45720" rtlCol="0" anchor="ctr"/>
          <a:lstStyle>
            <a:lvl1pPr algn="l">
              <a:defRPr sz="1200">
                <a:solidFill>
                  <a:schemeClr val="tx1">
                    <a:tint val="75000"/>
                  </a:schemeClr>
                </a:solidFill>
                <a:cs typeface="+mn-cs"/>
              </a:defRPr>
            </a:lvl1pPr>
          </a:lstStyle>
          <a:p>
            <a:pPr>
              <a:defRPr/>
            </a:pPr>
            <a:endParaRPr lang="fr-FR"/>
          </a:p>
        </p:txBody>
      </p:sp>
      <p:sp>
        <p:nvSpPr>
          <p:cNvPr id="5" name="Espace réservé du pied de page 4"/>
          <p:cNvSpPr>
            <a:spLocks noGrp="1"/>
          </p:cNvSpPr>
          <p:nvPr>
            <p:ph type="ftr" sz="quarter" idx="3"/>
          </p:nvPr>
        </p:nvSpPr>
        <p:spPr>
          <a:xfrm>
            <a:off x="3124200" y="6356412"/>
            <a:ext cx="2895600" cy="365125"/>
          </a:xfrm>
          <a:prstGeom prst="rect">
            <a:avLst/>
          </a:prstGeom>
        </p:spPr>
        <p:txBody>
          <a:bodyPr vert="horz" lIns="91440" tIns="45720" rIns="91440" bIns="45720" rtlCol="0" anchor="ctr"/>
          <a:lstStyle>
            <a:lvl1pPr algn="ctr">
              <a:defRPr sz="1200">
                <a:solidFill>
                  <a:schemeClr val="tx1">
                    <a:tint val="75000"/>
                  </a:schemeClr>
                </a:solidFill>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356412"/>
            <a:ext cx="2133600" cy="365125"/>
          </a:xfrm>
          <a:prstGeom prst="rect">
            <a:avLst/>
          </a:prstGeom>
        </p:spPr>
        <p:txBody>
          <a:bodyPr vert="horz" lIns="91440" tIns="45720" rIns="91440" bIns="45720" rtlCol="0" anchor="ctr"/>
          <a:lstStyle>
            <a:lvl1pPr algn="r">
              <a:defRPr sz="1200">
                <a:solidFill>
                  <a:schemeClr val="tx1">
                    <a:tint val="75000"/>
                  </a:schemeClr>
                </a:solidFill>
                <a:cs typeface="+mn-cs"/>
              </a:defRPr>
            </a:lvl1pPr>
          </a:lstStyle>
          <a:p>
            <a:pPr>
              <a:defRPr/>
            </a:pPr>
            <a:fld id="{C8D31112-8D34-4CE6-B1D4-FC25F593A1C5}"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4099" name="Rectangle 3"/>
          <p:cNvSpPr>
            <a:spLocks noGrp="1" noChangeArrowheads="1"/>
          </p:cNvSpPr>
          <p:nvPr>
            <p:ph type="body" idx="1"/>
          </p:nvPr>
        </p:nvSpPr>
        <p:spPr bwMode="auto">
          <a:xfrm>
            <a:off x="457200" y="1600206"/>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fr-FR">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fr-FR">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7549A007-4189-49A4-842A-02751C7763CB}" type="slidenum">
              <a:rPr lang="fr-FR">
                <a:solidFill>
                  <a:srgbClr val="000000"/>
                </a:solidFill>
              </a:rPr>
              <a:pPr>
                <a:defRPr/>
              </a:pPr>
              <a:t>‹N°›</a:t>
            </a:fld>
            <a:endParaRPr lang="fr-FR">
              <a:solidFill>
                <a:srgbClr val="000000"/>
              </a:solidFill>
            </a:endParaRPr>
          </a:p>
        </p:txBody>
      </p:sp>
      <p:pic>
        <p:nvPicPr>
          <p:cNvPr id="4103" name="Picture 7" descr="logo"/>
          <p:cNvPicPr>
            <a:picLocks noChangeAspect="1" noChangeArrowheads="1"/>
          </p:cNvPicPr>
          <p:nvPr/>
        </p:nvPicPr>
        <p:blipFill>
          <a:blip r:embed="rId13" cstate="print"/>
          <a:srcRect/>
          <a:stretch>
            <a:fillRect/>
          </a:stretch>
        </p:blipFill>
        <p:spPr bwMode="auto">
          <a:xfrm>
            <a:off x="179390" y="44450"/>
            <a:ext cx="711200" cy="369888"/>
          </a:xfrm>
          <a:prstGeom prst="rect">
            <a:avLst/>
          </a:prstGeom>
          <a:noFill/>
          <a:ln w="9525">
            <a:noFill/>
            <a:miter lim="800000"/>
            <a:headEnd/>
            <a:tailEnd/>
          </a:ln>
        </p:spPr>
      </p:pic>
      <p:sp>
        <p:nvSpPr>
          <p:cNvPr id="1032" name="Text Box 8"/>
          <p:cNvSpPr txBox="1">
            <a:spLocks noChangeArrowheads="1"/>
          </p:cNvSpPr>
          <p:nvPr/>
        </p:nvSpPr>
        <p:spPr bwMode="auto">
          <a:xfrm>
            <a:off x="61919" y="363539"/>
            <a:ext cx="931862" cy="292388"/>
          </a:xfrm>
          <a:prstGeom prst="rect">
            <a:avLst/>
          </a:prstGeom>
          <a:noFill/>
          <a:ln w="9525">
            <a:noFill/>
            <a:miter lim="800000"/>
            <a:headEnd/>
            <a:tailEnd/>
          </a:ln>
          <a:effectLst/>
        </p:spPr>
        <p:txBody>
          <a:bodyPr>
            <a:spAutoFit/>
          </a:bodyPr>
          <a:lstStyle/>
          <a:p>
            <a:pPr algn="ctr">
              <a:defRPr/>
            </a:pPr>
            <a:r>
              <a:rPr lang="fr-FR" sz="500" i="1">
                <a:solidFill>
                  <a:srgbClr val="333399"/>
                </a:solidFill>
                <a:cs typeface="+mn-cs"/>
              </a:rPr>
              <a:t>Direction des Lycées</a:t>
            </a:r>
          </a:p>
          <a:p>
            <a:pPr algn="ctr">
              <a:defRPr/>
            </a:pPr>
            <a:r>
              <a:rPr lang="fr-FR" sz="400" i="1">
                <a:solidFill>
                  <a:srgbClr val="333399"/>
                </a:solidFill>
                <a:cs typeface="+mn-cs"/>
              </a:rPr>
              <a:t>Service des Technologies de l’Information Educatives</a:t>
            </a:r>
          </a:p>
        </p:txBody>
      </p:sp>
    </p:spTree>
    <p:extLst>
      <p:ext uri="{BB962C8B-B14F-4D97-AF65-F5344CB8AC3E}">
        <p14:creationId xmlns:p14="http://schemas.microsoft.com/office/powerpoint/2010/main" val="2397498154"/>
      </p:ext>
    </p:extLst>
  </p:cSld>
  <p:clrMap bg1="lt1" tx1="dk1" bg2="lt2" tx2="dk2" accent1="accent1" accent2="accent2" accent3="accent3" accent4="accent4" accent5="accent5" accent6="accent6" hlink="hlink" folHlink="folHlink"/>
  <p:sldLayoutIdLst>
    <p:sldLayoutId id="2147483960" r:id="rId1"/>
    <p:sldLayoutId id="2147483961" r:id="rId2"/>
    <p:sldLayoutId id="2147483962" r:id="rId3"/>
    <p:sldLayoutId id="2147483963" r:id="rId4"/>
    <p:sldLayoutId id="2147483964" r:id="rId5"/>
    <p:sldLayoutId id="2147483965" r:id="rId6"/>
    <p:sldLayoutId id="2147483966" r:id="rId7"/>
    <p:sldLayoutId id="2147483967" r:id="rId8"/>
    <p:sldLayoutId id="2147483968" r:id="rId9"/>
    <p:sldLayoutId id="2147483969" r:id="rId10"/>
    <p:sldLayoutId id="2147483970"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4099" name="Rectangle 3"/>
          <p:cNvSpPr>
            <a:spLocks noGrp="1" noChangeArrowheads="1"/>
          </p:cNvSpPr>
          <p:nvPr>
            <p:ph type="body" idx="1"/>
          </p:nvPr>
        </p:nvSpPr>
        <p:spPr bwMode="auto">
          <a:xfrm>
            <a:off x="457200" y="1600206"/>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92">
                <a:cs typeface="+mn-cs"/>
              </a:defRPr>
            </a:lvl1pPr>
          </a:lstStyle>
          <a:p>
            <a:pPr>
              <a:defRPr/>
            </a:pPr>
            <a:endParaRPr lang="fr-FR">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92">
                <a:cs typeface="+mn-cs"/>
              </a:defRPr>
            </a:lvl1pPr>
          </a:lstStyle>
          <a:p>
            <a:pPr>
              <a:defRPr/>
            </a:pPr>
            <a:endParaRPr lang="fr-FR">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92">
                <a:cs typeface="+mn-cs"/>
              </a:defRPr>
            </a:lvl1pPr>
          </a:lstStyle>
          <a:p>
            <a:pPr>
              <a:defRPr/>
            </a:pPr>
            <a:fld id="{7549A007-4189-49A4-842A-02751C7763CB}" type="slidenum">
              <a:rPr lang="fr-FR">
                <a:solidFill>
                  <a:srgbClr val="000000"/>
                </a:solidFill>
              </a:rPr>
              <a:pPr>
                <a:defRPr/>
              </a:pPr>
              <a:t>‹N°›</a:t>
            </a:fld>
            <a:endParaRPr lang="fr-FR">
              <a:solidFill>
                <a:srgbClr val="000000"/>
              </a:solidFill>
            </a:endParaRPr>
          </a:p>
        </p:txBody>
      </p:sp>
      <p:pic>
        <p:nvPicPr>
          <p:cNvPr id="4103" name="Picture 7" descr="logo"/>
          <p:cNvPicPr>
            <a:picLocks noChangeAspect="1" noChangeArrowheads="1"/>
          </p:cNvPicPr>
          <p:nvPr/>
        </p:nvPicPr>
        <p:blipFill>
          <a:blip r:embed="rId14" cstate="print"/>
          <a:srcRect/>
          <a:stretch>
            <a:fillRect/>
          </a:stretch>
        </p:blipFill>
        <p:spPr bwMode="auto">
          <a:xfrm>
            <a:off x="179390" y="44450"/>
            <a:ext cx="711200" cy="369888"/>
          </a:xfrm>
          <a:prstGeom prst="rect">
            <a:avLst/>
          </a:prstGeom>
          <a:noFill/>
          <a:ln w="9525">
            <a:noFill/>
            <a:miter lim="800000"/>
            <a:headEnd/>
            <a:tailEnd/>
          </a:ln>
        </p:spPr>
      </p:pic>
      <p:sp>
        <p:nvSpPr>
          <p:cNvPr id="1032" name="Text Box 8"/>
          <p:cNvSpPr txBox="1">
            <a:spLocks noChangeArrowheads="1"/>
          </p:cNvSpPr>
          <p:nvPr/>
        </p:nvSpPr>
        <p:spPr bwMode="auto">
          <a:xfrm>
            <a:off x="61919" y="363539"/>
            <a:ext cx="931862" cy="277064"/>
          </a:xfrm>
          <a:prstGeom prst="rect">
            <a:avLst/>
          </a:prstGeom>
          <a:noFill/>
          <a:ln w="9525">
            <a:noFill/>
            <a:miter lim="800000"/>
            <a:headEnd/>
            <a:tailEnd/>
          </a:ln>
          <a:effectLst/>
        </p:spPr>
        <p:txBody>
          <a:bodyPr>
            <a:spAutoFit/>
          </a:bodyPr>
          <a:lstStyle/>
          <a:p>
            <a:pPr algn="ctr">
              <a:defRPr/>
            </a:pPr>
            <a:r>
              <a:rPr lang="fr-FR" sz="462" i="1">
                <a:solidFill>
                  <a:srgbClr val="333399"/>
                </a:solidFill>
              </a:rPr>
              <a:t>Direction des Lycées</a:t>
            </a:r>
          </a:p>
          <a:p>
            <a:pPr algn="ctr">
              <a:defRPr/>
            </a:pPr>
            <a:r>
              <a:rPr lang="fr-FR" sz="369" i="1">
                <a:solidFill>
                  <a:srgbClr val="333399"/>
                </a:solidFill>
              </a:rPr>
              <a:t>Service des Technologies de l’Information Educatives</a:t>
            </a:r>
          </a:p>
        </p:txBody>
      </p:sp>
    </p:spTree>
    <p:extLst>
      <p:ext uri="{BB962C8B-B14F-4D97-AF65-F5344CB8AC3E}">
        <p14:creationId xmlns:p14="http://schemas.microsoft.com/office/powerpoint/2010/main" val="3785667857"/>
      </p:ext>
    </p:extLst>
  </p:cSld>
  <p:clrMap bg1="lt1" tx1="dk1" bg2="lt2" tx2="dk2" accent1="accent1" accent2="accent2" accent3="accent3" accent4="accent4" accent5="accent5" accent6="accent6" hlink="hlink" folHlink="folHlink"/>
  <p:sldLayoutIdLst>
    <p:sldLayoutId id="2147483984" r:id="rId1"/>
    <p:sldLayoutId id="2147483985" r:id="rId2"/>
    <p:sldLayoutId id="2147483986" r:id="rId3"/>
    <p:sldLayoutId id="2147483987" r:id="rId4"/>
    <p:sldLayoutId id="2147483988" r:id="rId5"/>
    <p:sldLayoutId id="2147483989" r:id="rId6"/>
    <p:sldLayoutId id="2147483990" r:id="rId7"/>
    <p:sldLayoutId id="2147483991" r:id="rId8"/>
    <p:sldLayoutId id="2147483992" r:id="rId9"/>
    <p:sldLayoutId id="2147483993" r:id="rId10"/>
    <p:sldLayoutId id="2147483994" r:id="rId11"/>
    <p:sldLayoutId id="2147483995" r:id="rId12"/>
  </p:sldLayoutIdLst>
  <p:hf hdr="0" ftr="0" dt="0"/>
  <p:txStyles>
    <p:titleStyle>
      <a:lvl1pPr algn="ctr" rtl="0" eaLnBrk="0" fontAlgn="base" hangingPunct="0">
        <a:spcBef>
          <a:spcPct val="0"/>
        </a:spcBef>
        <a:spcAft>
          <a:spcPct val="0"/>
        </a:spcAft>
        <a:defRPr sz="4062">
          <a:solidFill>
            <a:schemeClr val="tx2"/>
          </a:solidFill>
          <a:latin typeface="+mj-lt"/>
          <a:ea typeface="+mj-ea"/>
          <a:cs typeface="+mj-cs"/>
        </a:defRPr>
      </a:lvl1pPr>
      <a:lvl2pPr algn="ctr" rtl="0" eaLnBrk="0" fontAlgn="base" hangingPunct="0">
        <a:spcBef>
          <a:spcPct val="0"/>
        </a:spcBef>
        <a:spcAft>
          <a:spcPct val="0"/>
        </a:spcAft>
        <a:defRPr sz="4062">
          <a:solidFill>
            <a:schemeClr val="tx2"/>
          </a:solidFill>
          <a:latin typeface="Arial" charset="0"/>
        </a:defRPr>
      </a:lvl2pPr>
      <a:lvl3pPr algn="ctr" rtl="0" eaLnBrk="0" fontAlgn="base" hangingPunct="0">
        <a:spcBef>
          <a:spcPct val="0"/>
        </a:spcBef>
        <a:spcAft>
          <a:spcPct val="0"/>
        </a:spcAft>
        <a:defRPr sz="4062">
          <a:solidFill>
            <a:schemeClr val="tx2"/>
          </a:solidFill>
          <a:latin typeface="Arial" charset="0"/>
        </a:defRPr>
      </a:lvl3pPr>
      <a:lvl4pPr algn="ctr" rtl="0" eaLnBrk="0" fontAlgn="base" hangingPunct="0">
        <a:spcBef>
          <a:spcPct val="0"/>
        </a:spcBef>
        <a:spcAft>
          <a:spcPct val="0"/>
        </a:spcAft>
        <a:defRPr sz="4062">
          <a:solidFill>
            <a:schemeClr val="tx2"/>
          </a:solidFill>
          <a:latin typeface="Arial" charset="0"/>
        </a:defRPr>
      </a:lvl4pPr>
      <a:lvl5pPr algn="ctr" rtl="0" eaLnBrk="0" fontAlgn="base" hangingPunct="0">
        <a:spcBef>
          <a:spcPct val="0"/>
        </a:spcBef>
        <a:spcAft>
          <a:spcPct val="0"/>
        </a:spcAft>
        <a:defRPr sz="4062">
          <a:solidFill>
            <a:schemeClr val="tx2"/>
          </a:solidFill>
          <a:latin typeface="Arial" charset="0"/>
        </a:defRPr>
      </a:lvl5pPr>
      <a:lvl6pPr marL="422041" algn="ctr" rtl="0" fontAlgn="base">
        <a:spcBef>
          <a:spcPct val="0"/>
        </a:spcBef>
        <a:spcAft>
          <a:spcPct val="0"/>
        </a:spcAft>
        <a:defRPr sz="4062">
          <a:solidFill>
            <a:schemeClr val="tx2"/>
          </a:solidFill>
          <a:latin typeface="Arial" charset="0"/>
        </a:defRPr>
      </a:lvl6pPr>
      <a:lvl7pPr marL="844083" algn="ctr" rtl="0" fontAlgn="base">
        <a:spcBef>
          <a:spcPct val="0"/>
        </a:spcBef>
        <a:spcAft>
          <a:spcPct val="0"/>
        </a:spcAft>
        <a:defRPr sz="4062">
          <a:solidFill>
            <a:schemeClr val="tx2"/>
          </a:solidFill>
          <a:latin typeface="Arial" charset="0"/>
        </a:defRPr>
      </a:lvl7pPr>
      <a:lvl8pPr marL="1266124" algn="ctr" rtl="0" fontAlgn="base">
        <a:spcBef>
          <a:spcPct val="0"/>
        </a:spcBef>
        <a:spcAft>
          <a:spcPct val="0"/>
        </a:spcAft>
        <a:defRPr sz="4062">
          <a:solidFill>
            <a:schemeClr val="tx2"/>
          </a:solidFill>
          <a:latin typeface="Arial" charset="0"/>
        </a:defRPr>
      </a:lvl8pPr>
      <a:lvl9pPr marL="1688165" algn="ctr" rtl="0" fontAlgn="base">
        <a:spcBef>
          <a:spcPct val="0"/>
        </a:spcBef>
        <a:spcAft>
          <a:spcPct val="0"/>
        </a:spcAft>
        <a:defRPr sz="4062">
          <a:solidFill>
            <a:schemeClr val="tx2"/>
          </a:solidFill>
          <a:latin typeface="Arial" charset="0"/>
        </a:defRPr>
      </a:lvl9pPr>
    </p:titleStyle>
    <p:bodyStyle>
      <a:lvl1pPr marL="316531" indent="-316531" algn="l" rtl="0" eaLnBrk="0" fontAlgn="base" hangingPunct="0">
        <a:spcBef>
          <a:spcPct val="20000"/>
        </a:spcBef>
        <a:spcAft>
          <a:spcPct val="0"/>
        </a:spcAft>
        <a:buChar char="•"/>
        <a:defRPr sz="2954">
          <a:solidFill>
            <a:schemeClr val="tx1"/>
          </a:solidFill>
          <a:latin typeface="+mn-lt"/>
          <a:ea typeface="+mn-ea"/>
          <a:cs typeface="+mn-cs"/>
        </a:defRPr>
      </a:lvl1pPr>
      <a:lvl2pPr marL="685817" indent="-263776" algn="l" rtl="0" eaLnBrk="0" fontAlgn="base" hangingPunct="0">
        <a:spcBef>
          <a:spcPct val="20000"/>
        </a:spcBef>
        <a:spcAft>
          <a:spcPct val="0"/>
        </a:spcAft>
        <a:buChar char="–"/>
        <a:defRPr sz="2585">
          <a:solidFill>
            <a:schemeClr val="tx1"/>
          </a:solidFill>
          <a:latin typeface="+mn-lt"/>
        </a:defRPr>
      </a:lvl2pPr>
      <a:lvl3pPr marL="1055103" indent="-211021" algn="l" rtl="0" eaLnBrk="0" fontAlgn="base" hangingPunct="0">
        <a:spcBef>
          <a:spcPct val="20000"/>
        </a:spcBef>
        <a:spcAft>
          <a:spcPct val="0"/>
        </a:spcAft>
        <a:buChar char="•"/>
        <a:defRPr sz="2215">
          <a:solidFill>
            <a:schemeClr val="tx1"/>
          </a:solidFill>
          <a:latin typeface="+mn-lt"/>
        </a:defRPr>
      </a:lvl3pPr>
      <a:lvl4pPr marL="1477145" indent="-211021" algn="l" rtl="0" eaLnBrk="0" fontAlgn="base" hangingPunct="0">
        <a:spcBef>
          <a:spcPct val="20000"/>
        </a:spcBef>
        <a:spcAft>
          <a:spcPct val="0"/>
        </a:spcAft>
        <a:buChar char="–"/>
        <a:defRPr sz="1846">
          <a:solidFill>
            <a:schemeClr val="tx1"/>
          </a:solidFill>
          <a:latin typeface="+mn-lt"/>
        </a:defRPr>
      </a:lvl4pPr>
      <a:lvl5pPr marL="1899186" indent="-211021" algn="l" rtl="0" eaLnBrk="0" fontAlgn="base" hangingPunct="0">
        <a:spcBef>
          <a:spcPct val="20000"/>
        </a:spcBef>
        <a:spcAft>
          <a:spcPct val="0"/>
        </a:spcAft>
        <a:buChar char="»"/>
        <a:defRPr sz="1846">
          <a:solidFill>
            <a:schemeClr val="tx1"/>
          </a:solidFill>
          <a:latin typeface="+mn-lt"/>
        </a:defRPr>
      </a:lvl5pPr>
      <a:lvl6pPr marL="2321227" indent="-211021" algn="l" rtl="0" fontAlgn="base">
        <a:spcBef>
          <a:spcPct val="20000"/>
        </a:spcBef>
        <a:spcAft>
          <a:spcPct val="0"/>
        </a:spcAft>
        <a:buChar char="»"/>
        <a:defRPr sz="1846">
          <a:solidFill>
            <a:schemeClr val="tx1"/>
          </a:solidFill>
          <a:latin typeface="+mn-lt"/>
        </a:defRPr>
      </a:lvl6pPr>
      <a:lvl7pPr marL="2743269" indent="-211021" algn="l" rtl="0" fontAlgn="base">
        <a:spcBef>
          <a:spcPct val="20000"/>
        </a:spcBef>
        <a:spcAft>
          <a:spcPct val="0"/>
        </a:spcAft>
        <a:buChar char="»"/>
        <a:defRPr sz="1846">
          <a:solidFill>
            <a:schemeClr val="tx1"/>
          </a:solidFill>
          <a:latin typeface="+mn-lt"/>
        </a:defRPr>
      </a:lvl7pPr>
      <a:lvl8pPr marL="3165310" indent="-211021" algn="l" rtl="0" fontAlgn="base">
        <a:spcBef>
          <a:spcPct val="20000"/>
        </a:spcBef>
        <a:spcAft>
          <a:spcPct val="0"/>
        </a:spcAft>
        <a:buChar char="»"/>
        <a:defRPr sz="1846">
          <a:solidFill>
            <a:schemeClr val="tx1"/>
          </a:solidFill>
          <a:latin typeface="+mn-lt"/>
        </a:defRPr>
      </a:lvl8pPr>
      <a:lvl9pPr marL="3587351" indent="-211021" algn="l" rtl="0" fontAlgn="base">
        <a:spcBef>
          <a:spcPct val="20000"/>
        </a:spcBef>
        <a:spcAft>
          <a:spcPct val="0"/>
        </a:spcAft>
        <a:buChar char="»"/>
        <a:defRPr sz="1846">
          <a:solidFill>
            <a:schemeClr val="tx1"/>
          </a:solidFill>
          <a:latin typeface="+mn-lt"/>
        </a:defRPr>
      </a:lvl9pPr>
    </p:bodyStyle>
    <p:otherStyle>
      <a:defPPr>
        <a:defRPr lang="fr-FR"/>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4099" name="Rectangle 3"/>
          <p:cNvSpPr>
            <a:spLocks noGrp="1" noChangeArrowheads="1"/>
          </p:cNvSpPr>
          <p:nvPr>
            <p:ph type="body" idx="1"/>
          </p:nvPr>
        </p:nvSpPr>
        <p:spPr bwMode="auto">
          <a:xfrm>
            <a:off x="457200" y="1600206"/>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92">
                <a:cs typeface="+mn-cs"/>
              </a:defRPr>
            </a:lvl1pPr>
          </a:lstStyle>
          <a:p>
            <a:pPr>
              <a:defRPr/>
            </a:pPr>
            <a:endParaRPr lang="fr-FR">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92">
                <a:cs typeface="+mn-cs"/>
              </a:defRPr>
            </a:lvl1pPr>
          </a:lstStyle>
          <a:p>
            <a:pPr>
              <a:defRPr/>
            </a:pPr>
            <a:endParaRPr lang="fr-FR">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92">
                <a:cs typeface="+mn-cs"/>
              </a:defRPr>
            </a:lvl1pPr>
          </a:lstStyle>
          <a:p>
            <a:pPr>
              <a:defRPr/>
            </a:pPr>
            <a:fld id="{7549A007-4189-49A4-842A-02751C7763CB}" type="slidenum">
              <a:rPr lang="fr-FR">
                <a:solidFill>
                  <a:srgbClr val="000000"/>
                </a:solidFill>
              </a:rPr>
              <a:pPr>
                <a:defRPr/>
              </a:pPr>
              <a:t>‹N°›</a:t>
            </a:fld>
            <a:endParaRPr lang="fr-FR">
              <a:solidFill>
                <a:srgbClr val="000000"/>
              </a:solidFill>
            </a:endParaRPr>
          </a:p>
        </p:txBody>
      </p:sp>
      <p:pic>
        <p:nvPicPr>
          <p:cNvPr id="4103" name="Picture 7" descr="logo"/>
          <p:cNvPicPr>
            <a:picLocks noChangeAspect="1" noChangeArrowheads="1"/>
          </p:cNvPicPr>
          <p:nvPr/>
        </p:nvPicPr>
        <p:blipFill>
          <a:blip r:embed="rId14" cstate="print"/>
          <a:srcRect/>
          <a:stretch>
            <a:fillRect/>
          </a:stretch>
        </p:blipFill>
        <p:spPr bwMode="auto">
          <a:xfrm>
            <a:off x="179390" y="44450"/>
            <a:ext cx="711200" cy="369888"/>
          </a:xfrm>
          <a:prstGeom prst="rect">
            <a:avLst/>
          </a:prstGeom>
          <a:noFill/>
          <a:ln w="9525">
            <a:noFill/>
            <a:miter lim="800000"/>
            <a:headEnd/>
            <a:tailEnd/>
          </a:ln>
        </p:spPr>
      </p:pic>
      <p:sp>
        <p:nvSpPr>
          <p:cNvPr id="1032" name="Text Box 8"/>
          <p:cNvSpPr txBox="1">
            <a:spLocks noChangeArrowheads="1"/>
          </p:cNvSpPr>
          <p:nvPr/>
        </p:nvSpPr>
        <p:spPr bwMode="auto">
          <a:xfrm>
            <a:off x="61919" y="363539"/>
            <a:ext cx="931862" cy="277064"/>
          </a:xfrm>
          <a:prstGeom prst="rect">
            <a:avLst/>
          </a:prstGeom>
          <a:noFill/>
          <a:ln w="9525">
            <a:noFill/>
            <a:miter lim="800000"/>
            <a:headEnd/>
            <a:tailEnd/>
          </a:ln>
          <a:effectLst/>
        </p:spPr>
        <p:txBody>
          <a:bodyPr>
            <a:spAutoFit/>
          </a:bodyPr>
          <a:lstStyle/>
          <a:p>
            <a:pPr algn="ctr">
              <a:defRPr/>
            </a:pPr>
            <a:r>
              <a:rPr lang="fr-FR" sz="462" i="1">
                <a:solidFill>
                  <a:srgbClr val="333399"/>
                </a:solidFill>
              </a:rPr>
              <a:t>Direction des Lycées</a:t>
            </a:r>
          </a:p>
          <a:p>
            <a:pPr algn="ctr">
              <a:defRPr/>
            </a:pPr>
            <a:r>
              <a:rPr lang="fr-FR" sz="369" i="1">
                <a:solidFill>
                  <a:srgbClr val="333399"/>
                </a:solidFill>
              </a:rPr>
              <a:t>Service des Technologies de l’Information Educatives</a:t>
            </a:r>
          </a:p>
        </p:txBody>
      </p:sp>
    </p:spTree>
    <p:extLst>
      <p:ext uri="{BB962C8B-B14F-4D97-AF65-F5344CB8AC3E}">
        <p14:creationId xmlns:p14="http://schemas.microsoft.com/office/powerpoint/2010/main" val="2149357922"/>
      </p:ext>
    </p:extLst>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 id="2147484021" r:id="rId12"/>
  </p:sldLayoutIdLst>
  <p:hf hdr="0" ftr="0" dt="0"/>
  <p:txStyles>
    <p:titleStyle>
      <a:lvl1pPr algn="ctr" rtl="0" eaLnBrk="0" fontAlgn="base" hangingPunct="0">
        <a:spcBef>
          <a:spcPct val="0"/>
        </a:spcBef>
        <a:spcAft>
          <a:spcPct val="0"/>
        </a:spcAft>
        <a:defRPr sz="4062">
          <a:solidFill>
            <a:schemeClr val="tx2"/>
          </a:solidFill>
          <a:latin typeface="+mj-lt"/>
          <a:ea typeface="+mj-ea"/>
          <a:cs typeface="+mj-cs"/>
        </a:defRPr>
      </a:lvl1pPr>
      <a:lvl2pPr algn="ctr" rtl="0" eaLnBrk="0" fontAlgn="base" hangingPunct="0">
        <a:spcBef>
          <a:spcPct val="0"/>
        </a:spcBef>
        <a:spcAft>
          <a:spcPct val="0"/>
        </a:spcAft>
        <a:defRPr sz="4062">
          <a:solidFill>
            <a:schemeClr val="tx2"/>
          </a:solidFill>
          <a:latin typeface="Arial" charset="0"/>
        </a:defRPr>
      </a:lvl2pPr>
      <a:lvl3pPr algn="ctr" rtl="0" eaLnBrk="0" fontAlgn="base" hangingPunct="0">
        <a:spcBef>
          <a:spcPct val="0"/>
        </a:spcBef>
        <a:spcAft>
          <a:spcPct val="0"/>
        </a:spcAft>
        <a:defRPr sz="4062">
          <a:solidFill>
            <a:schemeClr val="tx2"/>
          </a:solidFill>
          <a:latin typeface="Arial" charset="0"/>
        </a:defRPr>
      </a:lvl3pPr>
      <a:lvl4pPr algn="ctr" rtl="0" eaLnBrk="0" fontAlgn="base" hangingPunct="0">
        <a:spcBef>
          <a:spcPct val="0"/>
        </a:spcBef>
        <a:spcAft>
          <a:spcPct val="0"/>
        </a:spcAft>
        <a:defRPr sz="4062">
          <a:solidFill>
            <a:schemeClr val="tx2"/>
          </a:solidFill>
          <a:latin typeface="Arial" charset="0"/>
        </a:defRPr>
      </a:lvl4pPr>
      <a:lvl5pPr algn="ctr" rtl="0" eaLnBrk="0" fontAlgn="base" hangingPunct="0">
        <a:spcBef>
          <a:spcPct val="0"/>
        </a:spcBef>
        <a:spcAft>
          <a:spcPct val="0"/>
        </a:spcAft>
        <a:defRPr sz="4062">
          <a:solidFill>
            <a:schemeClr val="tx2"/>
          </a:solidFill>
          <a:latin typeface="Arial" charset="0"/>
        </a:defRPr>
      </a:lvl5pPr>
      <a:lvl6pPr marL="422041" algn="ctr" rtl="0" fontAlgn="base">
        <a:spcBef>
          <a:spcPct val="0"/>
        </a:spcBef>
        <a:spcAft>
          <a:spcPct val="0"/>
        </a:spcAft>
        <a:defRPr sz="4062">
          <a:solidFill>
            <a:schemeClr val="tx2"/>
          </a:solidFill>
          <a:latin typeface="Arial" charset="0"/>
        </a:defRPr>
      </a:lvl6pPr>
      <a:lvl7pPr marL="844083" algn="ctr" rtl="0" fontAlgn="base">
        <a:spcBef>
          <a:spcPct val="0"/>
        </a:spcBef>
        <a:spcAft>
          <a:spcPct val="0"/>
        </a:spcAft>
        <a:defRPr sz="4062">
          <a:solidFill>
            <a:schemeClr val="tx2"/>
          </a:solidFill>
          <a:latin typeface="Arial" charset="0"/>
        </a:defRPr>
      </a:lvl7pPr>
      <a:lvl8pPr marL="1266124" algn="ctr" rtl="0" fontAlgn="base">
        <a:spcBef>
          <a:spcPct val="0"/>
        </a:spcBef>
        <a:spcAft>
          <a:spcPct val="0"/>
        </a:spcAft>
        <a:defRPr sz="4062">
          <a:solidFill>
            <a:schemeClr val="tx2"/>
          </a:solidFill>
          <a:latin typeface="Arial" charset="0"/>
        </a:defRPr>
      </a:lvl8pPr>
      <a:lvl9pPr marL="1688165" algn="ctr" rtl="0" fontAlgn="base">
        <a:spcBef>
          <a:spcPct val="0"/>
        </a:spcBef>
        <a:spcAft>
          <a:spcPct val="0"/>
        </a:spcAft>
        <a:defRPr sz="4062">
          <a:solidFill>
            <a:schemeClr val="tx2"/>
          </a:solidFill>
          <a:latin typeface="Arial" charset="0"/>
        </a:defRPr>
      </a:lvl9pPr>
    </p:titleStyle>
    <p:bodyStyle>
      <a:lvl1pPr marL="316531" indent="-316531" algn="l" rtl="0" eaLnBrk="0" fontAlgn="base" hangingPunct="0">
        <a:spcBef>
          <a:spcPct val="20000"/>
        </a:spcBef>
        <a:spcAft>
          <a:spcPct val="0"/>
        </a:spcAft>
        <a:buChar char="•"/>
        <a:defRPr sz="2954">
          <a:solidFill>
            <a:schemeClr val="tx1"/>
          </a:solidFill>
          <a:latin typeface="+mn-lt"/>
          <a:ea typeface="+mn-ea"/>
          <a:cs typeface="+mn-cs"/>
        </a:defRPr>
      </a:lvl1pPr>
      <a:lvl2pPr marL="685817" indent="-263776" algn="l" rtl="0" eaLnBrk="0" fontAlgn="base" hangingPunct="0">
        <a:spcBef>
          <a:spcPct val="20000"/>
        </a:spcBef>
        <a:spcAft>
          <a:spcPct val="0"/>
        </a:spcAft>
        <a:buChar char="–"/>
        <a:defRPr sz="2585">
          <a:solidFill>
            <a:schemeClr val="tx1"/>
          </a:solidFill>
          <a:latin typeface="+mn-lt"/>
        </a:defRPr>
      </a:lvl2pPr>
      <a:lvl3pPr marL="1055103" indent="-211021" algn="l" rtl="0" eaLnBrk="0" fontAlgn="base" hangingPunct="0">
        <a:spcBef>
          <a:spcPct val="20000"/>
        </a:spcBef>
        <a:spcAft>
          <a:spcPct val="0"/>
        </a:spcAft>
        <a:buChar char="•"/>
        <a:defRPr sz="2215">
          <a:solidFill>
            <a:schemeClr val="tx1"/>
          </a:solidFill>
          <a:latin typeface="+mn-lt"/>
        </a:defRPr>
      </a:lvl3pPr>
      <a:lvl4pPr marL="1477145" indent="-211021" algn="l" rtl="0" eaLnBrk="0" fontAlgn="base" hangingPunct="0">
        <a:spcBef>
          <a:spcPct val="20000"/>
        </a:spcBef>
        <a:spcAft>
          <a:spcPct val="0"/>
        </a:spcAft>
        <a:buChar char="–"/>
        <a:defRPr sz="1846">
          <a:solidFill>
            <a:schemeClr val="tx1"/>
          </a:solidFill>
          <a:latin typeface="+mn-lt"/>
        </a:defRPr>
      </a:lvl4pPr>
      <a:lvl5pPr marL="1899186" indent="-211021" algn="l" rtl="0" eaLnBrk="0" fontAlgn="base" hangingPunct="0">
        <a:spcBef>
          <a:spcPct val="20000"/>
        </a:spcBef>
        <a:spcAft>
          <a:spcPct val="0"/>
        </a:spcAft>
        <a:buChar char="»"/>
        <a:defRPr sz="1846">
          <a:solidFill>
            <a:schemeClr val="tx1"/>
          </a:solidFill>
          <a:latin typeface="+mn-lt"/>
        </a:defRPr>
      </a:lvl5pPr>
      <a:lvl6pPr marL="2321227" indent="-211021" algn="l" rtl="0" fontAlgn="base">
        <a:spcBef>
          <a:spcPct val="20000"/>
        </a:spcBef>
        <a:spcAft>
          <a:spcPct val="0"/>
        </a:spcAft>
        <a:buChar char="»"/>
        <a:defRPr sz="1846">
          <a:solidFill>
            <a:schemeClr val="tx1"/>
          </a:solidFill>
          <a:latin typeface="+mn-lt"/>
        </a:defRPr>
      </a:lvl6pPr>
      <a:lvl7pPr marL="2743269" indent="-211021" algn="l" rtl="0" fontAlgn="base">
        <a:spcBef>
          <a:spcPct val="20000"/>
        </a:spcBef>
        <a:spcAft>
          <a:spcPct val="0"/>
        </a:spcAft>
        <a:buChar char="»"/>
        <a:defRPr sz="1846">
          <a:solidFill>
            <a:schemeClr val="tx1"/>
          </a:solidFill>
          <a:latin typeface="+mn-lt"/>
        </a:defRPr>
      </a:lvl7pPr>
      <a:lvl8pPr marL="3165310" indent="-211021" algn="l" rtl="0" fontAlgn="base">
        <a:spcBef>
          <a:spcPct val="20000"/>
        </a:spcBef>
        <a:spcAft>
          <a:spcPct val="0"/>
        </a:spcAft>
        <a:buChar char="»"/>
        <a:defRPr sz="1846">
          <a:solidFill>
            <a:schemeClr val="tx1"/>
          </a:solidFill>
          <a:latin typeface="+mn-lt"/>
        </a:defRPr>
      </a:lvl8pPr>
      <a:lvl9pPr marL="3587351" indent="-211021" algn="l" rtl="0" fontAlgn="base">
        <a:spcBef>
          <a:spcPct val="20000"/>
        </a:spcBef>
        <a:spcAft>
          <a:spcPct val="0"/>
        </a:spcAft>
        <a:buChar char="»"/>
        <a:defRPr sz="1846">
          <a:solidFill>
            <a:schemeClr val="tx1"/>
          </a:solidFill>
          <a:latin typeface="+mn-lt"/>
        </a:defRPr>
      </a:lvl9pPr>
    </p:bodyStyle>
    <p:otherStyle>
      <a:defPPr>
        <a:defRPr lang="fr-FR"/>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mn-cs"/>
              </a:defRPr>
            </a:lvl1pPr>
          </a:lstStyle>
          <a:p>
            <a:pPr>
              <a:defRPr/>
            </a:pPr>
            <a:endParaRPr lang="fr-FR">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mn-cs"/>
              </a:defRPr>
            </a:lvl1pPr>
          </a:lstStyle>
          <a:p>
            <a:pPr>
              <a:defRPr/>
            </a:pPr>
            <a:endParaRPr lang="fr-FR">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charset="0"/>
                <a:cs typeface="+mn-cs"/>
              </a:defRPr>
            </a:lvl1pPr>
          </a:lstStyle>
          <a:p>
            <a:pPr>
              <a:defRPr/>
            </a:pPr>
            <a:fld id="{D64941F9-1578-43DE-AE0E-49DC4EA136A6}" type="slidenum">
              <a:rPr lang="fr-FR">
                <a:solidFill>
                  <a:srgbClr val="000000"/>
                </a:solidFill>
              </a:rPr>
              <a:pPr>
                <a:defRPr/>
              </a:pPr>
              <a:t>‹N°›</a:t>
            </a:fld>
            <a:endParaRPr lang="fr-FR">
              <a:solidFill>
                <a:srgbClr val="000000"/>
              </a:solidFill>
            </a:endParaRPr>
          </a:p>
        </p:txBody>
      </p:sp>
      <p:pic>
        <p:nvPicPr>
          <p:cNvPr id="4103" name="Picture 7" descr="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07950" y="96838"/>
            <a:ext cx="10080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26656839"/>
      </p:ext>
    </p:extLst>
  </p:cSld>
  <p:clrMap bg1="lt1" tx1="dk1" bg2="lt2" tx2="dk2" accent1="accent1" accent2="accent2" accent3="accent3" accent4="accent4" accent5="accent5" accent6="accent6" hlink="hlink" folHlink="folHlink"/>
  <p:sldLayoutIdLst>
    <p:sldLayoutId id="2147484036" r:id="rId1"/>
    <p:sldLayoutId id="2147484037" r:id="rId2"/>
    <p:sldLayoutId id="2147484038" r:id="rId3"/>
    <p:sldLayoutId id="2147484039" r:id="rId4"/>
    <p:sldLayoutId id="2147484040" r:id="rId5"/>
    <p:sldLayoutId id="2147484041" r:id="rId6"/>
    <p:sldLayoutId id="2147484042" r:id="rId7"/>
    <p:sldLayoutId id="2147484043" r:id="rId8"/>
    <p:sldLayoutId id="2147484044" r:id="rId9"/>
    <p:sldLayoutId id="2147484045" r:id="rId10"/>
    <p:sldLayoutId id="2147484046"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4099" name="Rectangle 3"/>
          <p:cNvSpPr>
            <a:spLocks noGrp="1" noChangeArrowheads="1"/>
          </p:cNvSpPr>
          <p:nvPr>
            <p:ph type="body" idx="1"/>
          </p:nvPr>
        </p:nvSpPr>
        <p:spPr bwMode="auto">
          <a:xfrm>
            <a:off x="457200" y="1600206"/>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fr-FR">
              <a:solidFill>
                <a:srgbClr val="000000"/>
              </a:solidFill>
              <a:latin typeface="Aria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fr-FR">
              <a:solidFill>
                <a:srgbClr val="000000"/>
              </a:solidFill>
              <a:latin typeface="Aria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7549A007-4189-49A4-842A-02751C7763CB}" type="slidenum">
              <a:rPr lang="fr-FR">
                <a:solidFill>
                  <a:srgbClr val="000000"/>
                </a:solidFill>
                <a:latin typeface="Arial"/>
              </a:rPr>
              <a:pPr>
                <a:defRPr/>
              </a:pPr>
              <a:t>‹N°›</a:t>
            </a:fld>
            <a:endParaRPr lang="fr-FR">
              <a:solidFill>
                <a:srgbClr val="000000"/>
              </a:solidFill>
              <a:latin typeface="Arial"/>
            </a:endParaRPr>
          </a:p>
        </p:txBody>
      </p:sp>
      <p:pic>
        <p:nvPicPr>
          <p:cNvPr id="4103" name="Picture 7" descr="logo"/>
          <p:cNvPicPr>
            <a:picLocks noChangeAspect="1" noChangeArrowheads="1"/>
          </p:cNvPicPr>
          <p:nvPr/>
        </p:nvPicPr>
        <p:blipFill>
          <a:blip r:embed="rId14" cstate="print"/>
          <a:srcRect/>
          <a:stretch>
            <a:fillRect/>
          </a:stretch>
        </p:blipFill>
        <p:spPr bwMode="auto">
          <a:xfrm>
            <a:off x="179390" y="44450"/>
            <a:ext cx="711200" cy="369888"/>
          </a:xfrm>
          <a:prstGeom prst="rect">
            <a:avLst/>
          </a:prstGeom>
          <a:noFill/>
          <a:ln w="9525">
            <a:noFill/>
            <a:miter lim="800000"/>
            <a:headEnd/>
            <a:tailEnd/>
          </a:ln>
        </p:spPr>
      </p:pic>
      <p:sp>
        <p:nvSpPr>
          <p:cNvPr id="1032" name="Text Box 8"/>
          <p:cNvSpPr txBox="1">
            <a:spLocks noChangeArrowheads="1"/>
          </p:cNvSpPr>
          <p:nvPr/>
        </p:nvSpPr>
        <p:spPr bwMode="auto">
          <a:xfrm>
            <a:off x="61919" y="363539"/>
            <a:ext cx="931862" cy="292388"/>
          </a:xfrm>
          <a:prstGeom prst="rect">
            <a:avLst/>
          </a:prstGeom>
          <a:noFill/>
          <a:ln w="9525">
            <a:noFill/>
            <a:miter lim="800000"/>
            <a:headEnd/>
            <a:tailEnd/>
          </a:ln>
          <a:effectLst/>
        </p:spPr>
        <p:txBody>
          <a:bodyPr>
            <a:spAutoFit/>
          </a:bodyPr>
          <a:lstStyle/>
          <a:p>
            <a:pPr algn="ctr">
              <a:defRPr/>
            </a:pPr>
            <a:r>
              <a:rPr lang="fr-FR" sz="500" i="1">
                <a:solidFill>
                  <a:srgbClr val="333399"/>
                </a:solidFill>
                <a:latin typeface="Arial"/>
              </a:rPr>
              <a:t>Direction des Lycées</a:t>
            </a:r>
          </a:p>
          <a:p>
            <a:pPr algn="ctr">
              <a:defRPr/>
            </a:pPr>
            <a:r>
              <a:rPr lang="fr-FR" sz="400" i="1">
                <a:solidFill>
                  <a:srgbClr val="333399"/>
                </a:solidFill>
                <a:latin typeface="Arial"/>
              </a:rPr>
              <a:t>Service des Technologies de l’Information Educatives</a:t>
            </a:r>
          </a:p>
        </p:txBody>
      </p:sp>
    </p:spTree>
    <p:extLst>
      <p:ext uri="{BB962C8B-B14F-4D97-AF65-F5344CB8AC3E}">
        <p14:creationId xmlns:p14="http://schemas.microsoft.com/office/powerpoint/2010/main" val="4170655634"/>
      </p:ext>
    </p:extLst>
  </p:cSld>
  <p:clrMap bg1="lt1" tx1="dk1" bg2="lt2" tx2="dk2" accent1="accent1" accent2="accent2" accent3="accent3" accent4="accent4" accent5="accent5" accent6="accent6" hlink="hlink" folHlink="folHlink"/>
  <p:sldLayoutIdLst>
    <p:sldLayoutId id="2147484048" r:id="rId1"/>
    <p:sldLayoutId id="2147484049" r:id="rId2"/>
    <p:sldLayoutId id="2147484050" r:id="rId3"/>
    <p:sldLayoutId id="2147484051" r:id="rId4"/>
    <p:sldLayoutId id="2147484052" r:id="rId5"/>
    <p:sldLayoutId id="2147484053" r:id="rId6"/>
    <p:sldLayoutId id="2147484054" r:id="rId7"/>
    <p:sldLayoutId id="2147484055" r:id="rId8"/>
    <p:sldLayoutId id="2147484056" r:id="rId9"/>
    <p:sldLayoutId id="2147484057" r:id="rId10"/>
    <p:sldLayoutId id="2147484058" r:id="rId11"/>
    <p:sldLayoutId id="2147484059"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4099" name="Rectangle 3"/>
          <p:cNvSpPr>
            <a:spLocks noGrp="1" noChangeArrowheads="1"/>
          </p:cNvSpPr>
          <p:nvPr>
            <p:ph type="body" idx="1"/>
          </p:nvPr>
        </p:nvSpPr>
        <p:spPr bwMode="auto">
          <a:xfrm>
            <a:off x="457200" y="1600206"/>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fr-FR">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fr-FR">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7549A007-4189-49A4-842A-02751C7763CB}" type="slidenum">
              <a:rPr lang="fr-FR">
                <a:solidFill>
                  <a:srgbClr val="000000"/>
                </a:solidFill>
              </a:rPr>
              <a:pPr>
                <a:defRPr/>
              </a:pPr>
              <a:t>‹N°›</a:t>
            </a:fld>
            <a:endParaRPr lang="fr-FR">
              <a:solidFill>
                <a:srgbClr val="000000"/>
              </a:solidFill>
            </a:endParaRPr>
          </a:p>
        </p:txBody>
      </p:sp>
      <p:pic>
        <p:nvPicPr>
          <p:cNvPr id="4103" name="Picture 7" descr="logo"/>
          <p:cNvPicPr>
            <a:picLocks noChangeAspect="1" noChangeArrowheads="1"/>
          </p:cNvPicPr>
          <p:nvPr/>
        </p:nvPicPr>
        <p:blipFill>
          <a:blip r:embed="rId13" cstate="print"/>
          <a:srcRect/>
          <a:stretch>
            <a:fillRect/>
          </a:stretch>
        </p:blipFill>
        <p:spPr bwMode="auto">
          <a:xfrm>
            <a:off x="179390" y="44450"/>
            <a:ext cx="711200" cy="369888"/>
          </a:xfrm>
          <a:prstGeom prst="rect">
            <a:avLst/>
          </a:prstGeom>
          <a:noFill/>
          <a:ln w="9525">
            <a:noFill/>
            <a:miter lim="800000"/>
            <a:headEnd/>
            <a:tailEnd/>
          </a:ln>
        </p:spPr>
      </p:pic>
      <p:sp>
        <p:nvSpPr>
          <p:cNvPr id="1032" name="Text Box 8"/>
          <p:cNvSpPr txBox="1">
            <a:spLocks noChangeArrowheads="1"/>
          </p:cNvSpPr>
          <p:nvPr/>
        </p:nvSpPr>
        <p:spPr bwMode="auto">
          <a:xfrm>
            <a:off x="61919" y="363539"/>
            <a:ext cx="931862" cy="292388"/>
          </a:xfrm>
          <a:prstGeom prst="rect">
            <a:avLst/>
          </a:prstGeom>
          <a:noFill/>
          <a:ln w="9525">
            <a:noFill/>
            <a:miter lim="800000"/>
            <a:headEnd/>
            <a:tailEnd/>
          </a:ln>
          <a:effectLst/>
        </p:spPr>
        <p:txBody>
          <a:bodyPr>
            <a:spAutoFit/>
          </a:bodyPr>
          <a:lstStyle/>
          <a:p>
            <a:pPr algn="ctr">
              <a:defRPr/>
            </a:pPr>
            <a:r>
              <a:rPr lang="fr-FR" sz="500" i="1">
                <a:solidFill>
                  <a:srgbClr val="333399"/>
                </a:solidFill>
              </a:rPr>
              <a:t>Direction des Lycées</a:t>
            </a:r>
          </a:p>
          <a:p>
            <a:pPr algn="ctr">
              <a:defRPr/>
            </a:pPr>
            <a:r>
              <a:rPr lang="fr-FR" sz="400" i="1">
                <a:solidFill>
                  <a:srgbClr val="333399"/>
                </a:solidFill>
              </a:rPr>
              <a:t>Service des Technologies de l’Information Educatives</a:t>
            </a:r>
          </a:p>
        </p:txBody>
      </p:sp>
    </p:spTree>
    <p:extLst>
      <p:ext uri="{BB962C8B-B14F-4D97-AF65-F5344CB8AC3E}">
        <p14:creationId xmlns:p14="http://schemas.microsoft.com/office/powerpoint/2010/main" val="2299150684"/>
      </p:ext>
    </p:extLst>
  </p:cSld>
  <p:clrMap bg1="lt1" tx1="dk1" bg2="lt2" tx2="dk2" accent1="accent1" accent2="accent2" accent3="accent3" accent4="accent4" accent5="accent5" accent6="accent6" hlink="hlink" folHlink="folHlink"/>
  <p:sldLayoutIdLst>
    <p:sldLayoutId id="2147484061" r:id="rId1"/>
    <p:sldLayoutId id="2147484062" r:id="rId2"/>
    <p:sldLayoutId id="2147484063" r:id="rId3"/>
    <p:sldLayoutId id="2147484064" r:id="rId4"/>
    <p:sldLayoutId id="2147484065" r:id="rId5"/>
    <p:sldLayoutId id="2147484066" r:id="rId6"/>
    <p:sldLayoutId id="2147484067" r:id="rId7"/>
    <p:sldLayoutId id="2147484068" r:id="rId8"/>
    <p:sldLayoutId id="2147484069" r:id="rId9"/>
    <p:sldLayoutId id="2147484070" r:id="rId10"/>
    <p:sldLayoutId id="2147484071"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0" y="0"/>
            <a:ext cx="802005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2051" name="Rectangle 3"/>
          <p:cNvSpPr>
            <a:spLocks noGrp="1" noChangeArrowheads="1"/>
          </p:cNvSpPr>
          <p:nvPr>
            <p:ph type="body" idx="1"/>
          </p:nvPr>
        </p:nvSpPr>
        <p:spPr bwMode="auto">
          <a:xfrm>
            <a:off x="0" y="889019"/>
            <a:ext cx="9144000" cy="4568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4848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fr-FR"/>
          </a:p>
        </p:txBody>
      </p:sp>
      <p:sp>
        <p:nvSpPr>
          <p:cNvPr id="14848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fr-FR"/>
          </a:p>
        </p:txBody>
      </p:sp>
      <p:sp>
        <p:nvSpPr>
          <p:cNvPr id="148486" name="Rectangle 6"/>
          <p:cNvSpPr>
            <a:spLocks noGrp="1" noChangeArrowheads="1"/>
          </p:cNvSpPr>
          <p:nvPr>
            <p:ph type="sldNum" sz="quarter" idx="4"/>
          </p:nvPr>
        </p:nvSpPr>
        <p:spPr bwMode="auto">
          <a:xfrm>
            <a:off x="70104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3964AD6C-45BB-4744-8068-91E9C1D0F7D0}" type="slidenum">
              <a:rPr lang="fr-FR"/>
              <a:pPr>
                <a:defRPr/>
              </a:pPr>
              <a:t>‹N°›</a:t>
            </a:fld>
            <a:endParaRPr lang="fr-FR"/>
          </a:p>
        </p:txBody>
      </p:sp>
      <p:pic>
        <p:nvPicPr>
          <p:cNvPr id="2055" name="Picture 7" descr="Bandeau Correlyce"/>
          <p:cNvPicPr>
            <a:picLocks noChangeAspect="1" noChangeArrowheads="1"/>
          </p:cNvPicPr>
          <p:nvPr/>
        </p:nvPicPr>
        <p:blipFill>
          <a:blip r:embed="rId14" cstate="print"/>
          <a:srcRect/>
          <a:stretch>
            <a:fillRect/>
          </a:stretch>
        </p:blipFill>
        <p:spPr bwMode="auto">
          <a:xfrm>
            <a:off x="14288" y="20638"/>
            <a:ext cx="9123362" cy="10398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Lst>
  <p:hf hdr="0" ft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charset="0"/>
        </a:defRPr>
      </a:lvl2pPr>
      <a:lvl3pPr algn="ctr" rtl="0" eaLnBrk="0" fontAlgn="base" hangingPunct="0">
        <a:spcBef>
          <a:spcPct val="0"/>
        </a:spcBef>
        <a:spcAft>
          <a:spcPct val="0"/>
        </a:spcAft>
        <a:defRPr sz="3600">
          <a:solidFill>
            <a:schemeClr val="tx2"/>
          </a:solidFill>
          <a:latin typeface="Arial" charset="0"/>
        </a:defRPr>
      </a:lvl3pPr>
      <a:lvl4pPr algn="ctr" rtl="0" eaLnBrk="0" fontAlgn="base" hangingPunct="0">
        <a:spcBef>
          <a:spcPct val="0"/>
        </a:spcBef>
        <a:spcAft>
          <a:spcPct val="0"/>
        </a:spcAft>
        <a:defRPr sz="3600">
          <a:solidFill>
            <a:schemeClr val="tx2"/>
          </a:solidFill>
          <a:latin typeface="Arial" charset="0"/>
        </a:defRPr>
      </a:lvl4pPr>
      <a:lvl5pPr algn="ctr" rtl="0" eaLnBrk="0" fontAlgn="base" hangingPunct="0">
        <a:spcBef>
          <a:spcPct val="0"/>
        </a:spcBef>
        <a:spcAft>
          <a:spcPct val="0"/>
        </a:spcAft>
        <a:defRPr sz="3600">
          <a:solidFill>
            <a:schemeClr val="tx2"/>
          </a:solidFill>
          <a:latin typeface="Arial" charset="0"/>
        </a:defRPr>
      </a:lvl5pPr>
      <a:lvl6pPr marL="457200" algn="ctr" rtl="0" fontAlgn="base">
        <a:spcBef>
          <a:spcPct val="0"/>
        </a:spcBef>
        <a:spcAft>
          <a:spcPct val="0"/>
        </a:spcAft>
        <a:defRPr sz="3600">
          <a:solidFill>
            <a:schemeClr val="tx2"/>
          </a:solidFill>
          <a:latin typeface="Arial" charset="0"/>
        </a:defRPr>
      </a:lvl6pPr>
      <a:lvl7pPr marL="914400" algn="ctr" rtl="0" fontAlgn="base">
        <a:spcBef>
          <a:spcPct val="0"/>
        </a:spcBef>
        <a:spcAft>
          <a:spcPct val="0"/>
        </a:spcAft>
        <a:defRPr sz="3600">
          <a:solidFill>
            <a:schemeClr val="tx2"/>
          </a:solidFill>
          <a:latin typeface="Arial" charset="0"/>
        </a:defRPr>
      </a:lvl7pPr>
      <a:lvl8pPr marL="1371600" algn="ctr" rtl="0" fontAlgn="base">
        <a:spcBef>
          <a:spcPct val="0"/>
        </a:spcBef>
        <a:spcAft>
          <a:spcPct val="0"/>
        </a:spcAft>
        <a:defRPr sz="3600">
          <a:solidFill>
            <a:schemeClr val="tx2"/>
          </a:solidFill>
          <a:latin typeface="Arial" charset="0"/>
        </a:defRPr>
      </a:lvl8pPr>
      <a:lvl9pPr marL="1828800" algn="ctr" rtl="0" fontAlgn="base">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3075" name="Rectangle 3"/>
          <p:cNvSpPr>
            <a:spLocks noGrp="1" noChangeArrowheads="1"/>
          </p:cNvSpPr>
          <p:nvPr>
            <p:ph type="body" idx="1"/>
          </p:nvPr>
        </p:nvSpPr>
        <p:spPr bwMode="auto">
          <a:xfrm>
            <a:off x="457200" y="1600206"/>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5360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fr-FR"/>
          </a:p>
        </p:txBody>
      </p:sp>
      <p:sp>
        <p:nvSpPr>
          <p:cNvPr id="15360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fr-FR"/>
          </a:p>
        </p:txBody>
      </p:sp>
      <p:sp>
        <p:nvSpPr>
          <p:cNvPr id="153606" name="Rectangle 6"/>
          <p:cNvSpPr>
            <a:spLocks noGrp="1" noChangeArrowheads="1"/>
          </p:cNvSpPr>
          <p:nvPr>
            <p:ph type="sldNum" sz="quarter" idx="4"/>
          </p:nvPr>
        </p:nvSpPr>
        <p:spPr bwMode="auto">
          <a:xfrm>
            <a:off x="6967538" y="63595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754C8386-092F-4F0E-8D90-BAF5A9F6DCF6}" type="slidenum">
              <a:rPr lang="fr-FR"/>
              <a:pPr>
                <a:defRPr/>
              </a:pPr>
              <a:t>‹N°›</a:t>
            </a:fld>
            <a:endParaRPr lang="fr-FR"/>
          </a:p>
        </p:txBody>
      </p:sp>
      <p:pic>
        <p:nvPicPr>
          <p:cNvPr id="3079" name="Picture 10" descr="Logo Correlyce 2"/>
          <p:cNvPicPr>
            <a:picLocks noChangeAspect="1" noChangeArrowheads="1"/>
          </p:cNvPicPr>
          <p:nvPr/>
        </p:nvPicPr>
        <p:blipFill>
          <a:blip r:embed="rId13" cstate="print"/>
          <a:srcRect/>
          <a:stretch>
            <a:fillRect/>
          </a:stretch>
        </p:blipFill>
        <p:spPr bwMode="auto">
          <a:xfrm>
            <a:off x="1" y="20"/>
            <a:ext cx="2127250" cy="752475"/>
          </a:xfrm>
          <a:prstGeom prst="rect">
            <a:avLst/>
          </a:prstGeom>
          <a:noFill/>
          <a:ln w="9525">
            <a:noFill/>
            <a:miter lim="800000"/>
            <a:headEnd/>
            <a:tailEnd/>
          </a:ln>
        </p:spPr>
      </p:pic>
      <p:sp>
        <p:nvSpPr>
          <p:cNvPr id="93197" name="Line 13"/>
          <p:cNvSpPr>
            <a:spLocks noChangeShapeType="1"/>
          </p:cNvSpPr>
          <p:nvPr/>
        </p:nvSpPr>
        <p:spPr bwMode="auto">
          <a:xfrm flipV="1">
            <a:off x="2235206" y="739775"/>
            <a:ext cx="6719888" cy="0"/>
          </a:xfrm>
          <a:prstGeom prst="line">
            <a:avLst/>
          </a:prstGeom>
          <a:noFill/>
          <a:ln w="9525">
            <a:solidFill>
              <a:schemeClr val="accent2"/>
            </a:solidFill>
            <a:round/>
            <a:headEnd/>
            <a:tailEnd/>
          </a:ln>
          <a:effectLst/>
        </p:spPr>
        <p:txBody>
          <a:bodyPr/>
          <a:lstStyle/>
          <a:p>
            <a:pPr>
              <a:defRPr/>
            </a:pPr>
            <a:endParaRPr lang="fr-FR">
              <a:cs typeface="+mn-cs"/>
            </a:endParaRPr>
          </a:p>
        </p:txBody>
      </p:sp>
    </p:spTree>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dirty="0"/>
              <a:t>Cliquez pour modifier le style du titre</a:t>
            </a:r>
          </a:p>
        </p:txBody>
      </p:sp>
      <p:sp>
        <p:nvSpPr>
          <p:cNvPr id="4099" name="Rectangle 3"/>
          <p:cNvSpPr>
            <a:spLocks noGrp="1" noChangeArrowheads="1"/>
          </p:cNvSpPr>
          <p:nvPr>
            <p:ph type="body" idx="1"/>
          </p:nvPr>
        </p:nvSpPr>
        <p:spPr bwMode="auto">
          <a:xfrm>
            <a:off x="457200" y="1600206"/>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fr-F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fr-F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7549A007-4189-49A4-842A-02751C7763CB}" type="slidenum">
              <a:rPr lang="fr-FR"/>
              <a:pPr>
                <a:defRPr/>
              </a:pPr>
              <a:t>‹N°›</a:t>
            </a:fld>
            <a:endParaRPr lang="fr-FR"/>
          </a:p>
        </p:txBody>
      </p:sp>
      <p:pic>
        <p:nvPicPr>
          <p:cNvPr id="4103" name="Picture 7" descr="logo"/>
          <p:cNvPicPr>
            <a:picLocks noChangeAspect="1" noChangeArrowheads="1"/>
          </p:cNvPicPr>
          <p:nvPr userDrawn="1"/>
        </p:nvPicPr>
        <p:blipFill>
          <a:blip r:embed="rId13" cstate="print"/>
          <a:srcRect/>
          <a:stretch>
            <a:fillRect/>
          </a:stretch>
        </p:blipFill>
        <p:spPr bwMode="auto">
          <a:xfrm>
            <a:off x="107381" y="96315"/>
            <a:ext cx="1008235" cy="52437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4099" name="Rectangle 3"/>
          <p:cNvSpPr>
            <a:spLocks noGrp="1" noChangeArrowheads="1"/>
          </p:cNvSpPr>
          <p:nvPr>
            <p:ph type="body" idx="1"/>
          </p:nvPr>
        </p:nvSpPr>
        <p:spPr bwMode="auto">
          <a:xfrm>
            <a:off x="457200" y="1600206"/>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fr-FR">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fr-FR">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7549A007-4189-49A4-842A-02751C7763CB}" type="slidenum">
              <a:rPr lang="fr-FR">
                <a:solidFill>
                  <a:srgbClr val="000000"/>
                </a:solidFill>
              </a:rPr>
              <a:pPr>
                <a:defRPr/>
              </a:pPr>
              <a:t>‹N°›</a:t>
            </a:fld>
            <a:endParaRPr lang="fr-FR">
              <a:solidFill>
                <a:srgbClr val="000000"/>
              </a:solidFill>
            </a:endParaRPr>
          </a:p>
        </p:txBody>
      </p:sp>
      <p:pic>
        <p:nvPicPr>
          <p:cNvPr id="4103" name="Picture 7" descr="logo"/>
          <p:cNvPicPr>
            <a:picLocks noChangeAspect="1" noChangeArrowheads="1"/>
          </p:cNvPicPr>
          <p:nvPr/>
        </p:nvPicPr>
        <p:blipFill>
          <a:blip r:embed="rId14" cstate="print"/>
          <a:srcRect/>
          <a:stretch>
            <a:fillRect/>
          </a:stretch>
        </p:blipFill>
        <p:spPr bwMode="auto">
          <a:xfrm>
            <a:off x="179390" y="44450"/>
            <a:ext cx="711200" cy="369888"/>
          </a:xfrm>
          <a:prstGeom prst="rect">
            <a:avLst/>
          </a:prstGeom>
          <a:noFill/>
          <a:ln w="9525">
            <a:noFill/>
            <a:miter lim="800000"/>
            <a:headEnd/>
            <a:tailEnd/>
          </a:ln>
        </p:spPr>
      </p:pic>
      <p:sp>
        <p:nvSpPr>
          <p:cNvPr id="1032" name="Text Box 8"/>
          <p:cNvSpPr txBox="1">
            <a:spLocks noChangeArrowheads="1"/>
          </p:cNvSpPr>
          <p:nvPr/>
        </p:nvSpPr>
        <p:spPr bwMode="auto">
          <a:xfrm>
            <a:off x="61919" y="363539"/>
            <a:ext cx="931862" cy="292388"/>
          </a:xfrm>
          <a:prstGeom prst="rect">
            <a:avLst/>
          </a:prstGeom>
          <a:noFill/>
          <a:ln w="9525">
            <a:noFill/>
            <a:miter lim="800000"/>
            <a:headEnd/>
            <a:tailEnd/>
          </a:ln>
          <a:effectLst/>
        </p:spPr>
        <p:txBody>
          <a:bodyPr>
            <a:spAutoFit/>
          </a:bodyPr>
          <a:lstStyle/>
          <a:p>
            <a:pPr algn="ctr">
              <a:defRPr/>
            </a:pPr>
            <a:r>
              <a:rPr lang="fr-FR" sz="500" i="1">
                <a:solidFill>
                  <a:srgbClr val="333399"/>
                </a:solidFill>
              </a:rPr>
              <a:t>Direction des Lycées</a:t>
            </a:r>
          </a:p>
          <a:p>
            <a:pPr algn="ctr">
              <a:defRPr/>
            </a:pPr>
            <a:r>
              <a:rPr lang="fr-FR" sz="400" i="1">
                <a:solidFill>
                  <a:srgbClr val="333399"/>
                </a:solidFill>
              </a:rPr>
              <a:t>Service des Technologies de l’Information Educatives</a:t>
            </a:r>
          </a:p>
        </p:txBody>
      </p:sp>
    </p:spTree>
    <p:extLst>
      <p:ext uri="{BB962C8B-B14F-4D97-AF65-F5344CB8AC3E}">
        <p14:creationId xmlns:p14="http://schemas.microsoft.com/office/powerpoint/2010/main" val="304767726"/>
      </p:ext>
    </p:extLst>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 id="214748382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4099" name="Rectangle 3"/>
          <p:cNvSpPr>
            <a:spLocks noGrp="1" noChangeArrowheads="1"/>
          </p:cNvSpPr>
          <p:nvPr>
            <p:ph type="body" idx="1"/>
          </p:nvPr>
        </p:nvSpPr>
        <p:spPr bwMode="auto">
          <a:xfrm>
            <a:off x="457200" y="1600206"/>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fr-FR">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fr-FR">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7549A007-4189-49A4-842A-02751C7763CB}" type="slidenum">
              <a:rPr lang="fr-FR">
                <a:solidFill>
                  <a:srgbClr val="000000"/>
                </a:solidFill>
              </a:rPr>
              <a:pPr>
                <a:defRPr/>
              </a:pPr>
              <a:t>‹N°›</a:t>
            </a:fld>
            <a:endParaRPr lang="fr-FR">
              <a:solidFill>
                <a:srgbClr val="000000"/>
              </a:solidFill>
            </a:endParaRPr>
          </a:p>
        </p:txBody>
      </p:sp>
      <p:pic>
        <p:nvPicPr>
          <p:cNvPr id="4103" name="Picture 7" descr="logo"/>
          <p:cNvPicPr>
            <a:picLocks noChangeAspect="1" noChangeArrowheads="1"/>
          </p:cNvPicPr>
          <p:nvPr/>
        </p:nvPicPr>
        <p:blipFill>
          <a:blip r:embed="rId13" cstate="print"/>
          <a:srcRect/>
          <a:stretch>
            <a:fillRect/>
          </a:stretch>
        </p:blipFill>
        <p:spPr bwMode="auto">
          <a:xfrm>
            <a:off x="179390" y="44450"/>
            <a:ext cx="711200" cy="369888"/>
          </a:xfrm>
          <a:prstGeom prst="rect">
            <a:avLst/>
          </a:prstGeom>
          <a:noFill/>
          <a:ln w="9525">
            <a:noFill/>
            <a:miter lim="800000"/>
            <a:headEnd/>
            <a:tailEnd/>
          </a:ln>
        </p:spPr>
      </p:pic>
      <p:sp>
        <p:nvSpPr>
          <p:cNvPr id="1032" name="Text Box 8"/>
          <p:cNvSpPr txBox="1">
            <a:spLocks noChangeArrowheads="1"/>
          </p:cNvSpPr>
          <p:nvPr/>
        </p:nvSpPr>
        <p:spPr bwMode="auto">
          <a:xfrm>
            <a:off x="61919" y="363539"/>
            <a:ext cx="931862" cy="292388"/>
          </a:xfrm>
          <a:prstGeom prst="rect">
            <a:avLst/>
          </a:prstGeom>
          <a:noFill/>
          <a:ln w="9525">
            <a:noFill/>
            <a:miter lim="800000"/>
            <a:headEnd/>
            <a:tailEnd/>
          </a:ln>
          <a:effectLst/>
        </p:spPr>
        <p:txBody>
          <a:bodyPr>
            <a:spAutoFit/>
          </a:bodyPr>
          <a:lstStyle/>
          <a:p>
            <a:pPr algn="ctr">
              <a:defRPr/>
            </a:pPr>
            <a:r>
              <a:rPr lang="fr-FR" sz="500" i="1">
                <a:solidFill>
                  <a:srgbClr val="333399"/>
                </a:solidFill>
              </a:rPr>
              <a:t>Direction des Lycées</a:t>
            </a:r>
          </a:p>
          <a:p>
            <a:pPr algn="ctr">
              <a:defRPr/>
            </a:pPr>
            <a:r>
              <a:rPr lang="fr-FR" sz="400" i="1">
                <a:solidFill>
                  <a:srgbClr val="333399"/>
                </a:solidFill>
              </a:rPr>
              <a:t>Service des Technologies de l’Information Educatives</a:t>
            </a:r>
          </a:p>
        </p:txBody>
      </p:sp>
    </p:spTree>
    <p:extLst>
      <p:ext uri="{BB962C8B-B14F-4D97-AF65-F5344CB8AC3E}">
        <p14:creationId xmlns:p14="http://schemas.microsoft.com/office/powerpoint/2010/main" val="2337346260"/>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4099" name="Rectangle 3"/>
          <p:cNvSpPr>
            <a:spLocks noGrp="1" noChangeArrowheads="1"/>
          </p:cNvSpPr>
          <p:nvPr>
            <p:ph type="body" idx="1"/>
          </p:nvPr>
        </p:nvSpPr>
        <p:spPr bwMode="auto">
          <a:xfrm>
            <a:off x="457200" y="1600206"/>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fr-FR">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fr-FR">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7549A007-4189-49A4-842A-02751C7763CB}" type="slidenum">
              <a:rPr lang="fr-FR">
                <a:solidFill>
                  <a:srgbClr val="000000"/>
                </a:solidFill>
              </a:rPr>
              <a:pPr>
                <a:defRPr/>
              </a:pPr>
              <a:t>‹N°›</a:t>
            </a:fld>
            <a:endParaRPr lang="fr-FR">
              <a:solidFill>
                <a:srgbClr val="000000"/>
              </a:solidFill>
            </a:endParaRPr>
          </a:p>
        </p:txBody>
      </p:sp>
      <p:pic>
        <p:nvPicPr>
          <p:cNvPr id="4103" name="Picture 7" descr="logo"/>
          <p:cNvPicPr>
            <a:picLocks noChangeAspect="1" noChangeArrowheads="1"/>
          </p:cNvPicPr>
          <p:nvPr/>
        </p:nvPicPr>
        <p:blipFill>
          <a:blip r:embed="rId15" cstate="print"/>
          <a:srcRect/>
          <a:stretch>
            <a:fillRect/>
          </a:stretch>
        </p:blipFill>
        <p:spPr bwMode="auto">
          <a:xfrm>
            <a:off x="179390" y="44450"/>
            <a:ext cx="711200" cy="369888"/>
          </a:xfrm>
          <a:prstGeom prst="rect">
            <a:avLst/>
          </a:prstGeom>
          <a:noFill/>
          <a:ln w="9525">
            <a:noFill/>
            <a:miter lim="800000"/>
            <a:headEnd/>
            <a:tailEnd/>
          </a:ln>
        </p:spPr>
      </p:pic>
      <p:sp>
        <p:nvSpPr>
          <p:cNvPr id="1032" name="Text Box 8"/>
          <p:cNvSpPr txBox="1">
            <a:spLocks noChangeArrowheads="1"/>
          </p:cNvSpPr>
          <p:nvPr/>
        </p:nvSpPr>
        <p:spPr bwMode="auto">
          <a:xfrm>
            <a:off x="61919" y="363539"/>
            <a:ext cx="931862" cy="292388"/>
          </a:xfrm>
          <a:prstGeom prst="rect">
            <a:avLst/>
          </a:prstGeom>
          <a:noFill/>
          <a:ln w="9525">
            <a:noFill/>
            <a:miter lim="800000"/>
            <a:headEnd/>
            <a:tailEnd/>
          </a:ln>
          <a:effectLst/>
        </p:spPr>
        <p:txBody>
          <a:bodyPr>
            <a:spAutoFit/>
          </a:bodyPr>
          <a:lstStyle/>
          <a:p>
            <a:pPr algn="ctr">
              <a:defRPr/>
            </a:pPr>
            <a:r>
              <a:rPr lang="fr-FR" sz="500" i="1">
                <a:solidFill>
                  <a:srgbClr val="333399"/>
                </a:solidFill>
              </a:rPr>
              <a:t>Direction des Lycées</a:t>
            </a:r>
          </a:p>
          <a:p>
            <a:pPr algn="ctr">
              <a:defRPr/>
            </a:pPr>
            <a:r>
              <a:rPr lang="fr-FR" sz="400" i="1">
                <a:solidFill>
                  <a:srgbClr val="333399"/>
                </a:solidFill>
              </a:rPr>
              <a:t>Service des Technologies de l’Information Educatives</a:t>
            </a:r>
          </a:p>
        </p:txBody>
      </p:sp>
    </p:spTree>
    <p:extLst>
      <p:ext uri="{BB962C8B-B14F-4D97-AF65-F5344CB8AC3E}">
        <p14:creationId xmlns:p14="http://schemas.microsoft.com/office/powerpoint/2010/main" val="3753159434"/>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 id="2147483845" r:id="rId12"/>
    <p:sldLayoutId id="2147483846"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3075" name="Rectangle 3"/>
          <p:cNvSpPr>
            <a:spLocks noGrp="1" noChangeArrowheads="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5360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lgn="r" eaLnBrk="0" hangingPunct="0">
              <a:spcBef>
                <a:spcPct val="20000"/>
              </a:spcBef>
              <a:buClr>
                <a:srgbClr val="FF9900"/>
              </a:buClr>
              <a:buFontTx/>
              <a:buChar char="•"/>
              <a:defRPr/>
            </a:pPr>
            <a:endParaRPr lang="fr-FR">
              <a:solidFill>
                <a:srgbClr val="000099"/>
              </a:solidFill>
              <a:cs typeface="+mn-cs"/>
            </a:endParaRPr>
          </a:p>
        </p:txBody>
      </p:sp>
      <p:sp>
        <p:nvSpPr>
          <p:cNvPr id="15360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eaLnBrk="0" hangingPunct="0">
              <a:spcBef>
                <a:spcPct val="20000"/>
              </a:spcBef>
              <a:buClr>
                <a:srgbClr val="FF9900"/>
              </a:buClr>
              <a:buFontTx/>
              <a:buChar char="•"/>
              <a:defRPr/>
            </a:pPr>
            <a:endParaRPr lang="fr-FR">
              <a:solidFill>
                <a:srgbClr val="000099"/>
              </a:solidFill>
              <a:cs typeface="+mn-cs"/>
            </a:endParaRPr>
          </a:p>
        </p:txBody>
      </p:sp>
      <p:sp>
        <p:nvSpPr>
          <p:cNvPr id="153606" name="Rectangle 6"/>
          <p:cNvSpPr>
            <a:spLocks noGrp="1" noChangeArrowheads="1"/>
          </p:cNvSpPr>
          <p:nvPr>
            <p:ph type="sldNum" sz="quarter" idx="4"/>
          </p:nvPr>
        </p:nvSpPr>
        <p:spPr bwMode="auto">
          <a:xfrm>
            <a:off x="6967538" y="63595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eaLnBrk="0" hangingPunct="0">
              <a:spcBef>
                <a:spcPct val="20000"/>
              </a:spcBef>
              <a:buClr>
                <a:srgbClr val="FF9900"/>
              </a:buClr>
              <a:buFontTx/>
              <a:buChar char="•"/>
            </a:pPr>
            <a:r>
              <a:rPr lang="fr-FR">
                <a:solidFill>
                  <a:srgbClr val="000099"/>
                </a:solidFill>
                <a:cs typeface="+mn-cs"/>
              </a:rPr>
              <a:t>Page </a:t>
            </a:r>
            <a:fld id="{1529046C-7393-4D3E-8CF2-C2FACC0ACE3E}" type="slidenum">
              <a:rPr lang="fr-FR" smtClean="0">
                <a:solidFill>
                  <a:srgbClr val="000099"/>
                </a:solidFill>
                <a:cs typeface="+mn-cs"/>
              </a:rPr>
              <a:pPr eaLnBrk="0" hangingPunct="0">
                <a:spcBef>
                  <a:spcPct val="20000"/>
                </a:spcBef>
                <a:buClr>
                  <a:srgbClr val="FF9900"/>
                </a:buClr>
                <a:buFontTx/>
                <a:buChar char="•"/>
              </a:pPr>
              <a:t>‹N°›</a:t>
            </a:fld>
            <a:endParaRPr lang="fr-FR" dirty="0">
              <a:solidFill>
                <a:srgbClr val="000099"/>
              </a:solidFill>
              <a:cs typeface="+mn-cs"/>
            </a:endParaRPr>
          </a:p>
        </p:txBody>
      </p:sp>
      <p:pic>
        <p:nvPicPr>
          <p:cNvPr id="3079" name="Picture 10" descr="Logo Correlyc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20"/>
            <a:ext cx="2127250"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3197" name="Line 13"/>
          <p:cNvSpPr>
            <a:spLocks noChangeShapeType="1"/>
          </p:cNvSpPr>
          <p:nvPr/>
        </p:nvSpPr>
        <p:spPr bwMode="auto">
          <a:xfrm flipV="1">
            <a:off x="2235206" y="739775"/>
            <a:ext cx="6719888" cy="0"/>
          </a:xfrm>
          <a:prstGeom prst="line">
            <a:avLst/>
          </a:prstGeom>
          <a:noFill/>
          <a:ln w="9525">
            <a:solidFill>
              <a:schemeClr val="accent2"/>
            </a:solidFill>
            <a:round/>
            <a:headEnd/>
            <a:tailEnd/>
          </a:ln>
          <a:effectLst/>
        </p:spPr>
        <p:txBody>
          <a:bodyPr/>
          <a:lstStyle/>
          <a:p>
            <a:pPr algn="r" eaLnBrk="0" hangingPunct="0">
              <a:spcBef>
                <a:spcPct val="20000"/>
              </a:spcBef>
              <a:buClr>
                <a:srgbClr val="FF9900"/>
              </a:buClr>
              <a:buFontTx/>
              <a:buChar char="•"/>
              <a:defRPr/>
            </a:pPr>
            <a:endParaRPr lang="fr-FR" sz="1200">
              <a:solidFill>
                <a:srgbClr val="000099"/>
              </a:solidFill>
              <a:cs typeface="+mn-cs"/>
            </a:endParaRPr>
          </a:p>
        </p:txBody>
      </p:sp>
    </p:spTree>
    <p:extLst>
      <p:ext uri="{BB962C8B-B14F-4D97-AF65-F5344CB8AC3E}">
        <p14:creationId xmlns:p14="http://schemas.microsoft.com/office/powerpoint/2010/main" val="2354650166"/>
      </p:ext>
    </p:extLst>
  </p:cSld>
  <p:clrMap bg1="lt1" tx1="dk1" bg2="lt2" tx2="dk2" accent1="accent1" accent2="accent2" accent3="accent3" accent4="accent4" accent5="accent5" accent6="accent6" hlink="hlink" folHlink="folHlink"/>
  <p:sldLayoutIdLst>
    <p:sldLayoutId id="2147483903" r:id="rId1"/>
  </p:sldLayoutIdLst>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5123" name="Rectangle 3"/>
          <p:cNvSpPr>
            <a:spLocks noGrp="1" noChangeArrowheads="1"/>
          </p:cNvSpPr>
          <p:nvPr>
            <p:ph type="body" idx="1"/>
          </p:nvPr>
        </p:nvSpPr>
        <p:spPr bwMode="auto">
          <a:xfrm>
            <a:off x="457200" y="1600206"/>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fr-FR">
              <a:solidFill>
                <a:srgbClr val="000000"/>
              </a:solidFill>
              <a:cs typeface="+mn-cs"/>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fr-FR">
              <a:solidFill>
                <a:srgbClr val="000000"/>
              </a:solidFill>
              <a:cs typeface="+mn-cs"/>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240816A-C0F3-463B-8207-AD530FF9F480}" type="slidenum">
              <a:rPr lang="fr-FR">
                <a:solidFill>
                  <a:srgbClr val="000000"/>
                </a:solidFill>
                <a:cs typeface="+mn-cs"/>
              </a:rPr>
              <a:pPr>
                <a:defRPr/>
              </a:pPr>
              <a:t>‹N°›</a:t>
            </a:fld>
            <a:endParaRPr lang="fr-FR">
              <a:solidFill>
                <a:srgbClr val="000000"/>
              </a:solidFill>
              <a:cs typeface="+mn-cs"/>
            </a:endParaRPr>
          </a:p>
        </p:txBody>
      </p:sp>
      <p:pic>
        <p:nvPicPr>
          <p:cNvPr id="5127" name="Picture 7" descr="logo"/>
          <p:cNvPicPr>
            <a:picLocks noChangeAspect="1" noChangeArrowheads="1"/>
          </p:cNvPicPr>
          <p:nvPr/>
        </p:nvPicPr>
        <p:blipFill>
          <a:blip r:embed="rId17" cstate="print"/>
          <a:srcRect/>
          <a:stretch>
            <a:fillRect/>
          </a:stretch>
        </p:blipFill>
        <p:spPr bwMode="auto">
          <a:xfrm>
            <a:off x="179390" y="44450"/>
            <a:ext cx="711200" cy="369888"/>
          </a:xfrm>
          <a:prstGeom prst="rect">
            <a:avLst/>
          </a:prstGeom>
          <a:noFill/>
          <a:ln w="9525">
            <a:noFill/>
            <a:miter lim="800000"/>
            <a:headEnd/>
            <a:tailEnd/>
          </a:ln>
        </p:spPr>
      </p:pic>
      <p:sp>
        <p:nvSpPr>
          <p:cNvPr id="1032" name="Text Box 8"/>
          <p:cNvSpPr txBox="1">
            <a:spLocks noChangeArrowheads="1"/>
          </p:cNvSpPr>
          <p:nvPr/>
        </p:nvSpPr>
        <p:spPr bwMode="auto">
          <a:xfrm>
            <a:off x="61919" y="363539"/>
            <a:ext cx="931862" cy="292388"/>
          </a:xfrm>
          <a:prstGeom prst="rect">
            <a:avLst/>
          </a:prstGeom>
          <a:noFill/>
          <a:ln w="9525">
            <a:noFill/>
            <a:miter lim="800000"/>
            <a:headEnd/>
            <a:tailEnd/>
          </a:ln>
          <a:effectLst/>
        </p:spPr>
        <p:txBody>
          <a:bodyPr>
            <a:spAutoFit/>
          </a:bodyPr>
          <a:lstStyle/>
          <a:p>
            <a:pPr algn="ctr">
              <a:defRPr/>
            </a:pPr>
            <a:r>
              <a:rPr lang="fr-FR" sz="500" i="1">
                <a:solidFill>
                  <a:srgbClr val="333399"/>
                </a:solidFill>
                <a:cs typeface="+mn-cs"/>
              </a:rPr>
              <a:t>Direction des Lycées</a:t>
            </a:r>
          </a:p>
          <a:p>
            <a:pPr algn="ctr">
              <a:defRPr/>
            </a:pPr>
            <a:r>
              <a:rPr lang="fr-FR" sz="400" i="1">
                <a:solidFill>
                  <a:srgbClr val="333399"/>
                </a:solidFill>
                <a:cs typeface="+mn-cs"/>
              </a:rPr>
              <a:t>Service des Technologies de l’Information Educatives</a:t>
            </a:r>
          </a:p>
        </p:txBody>
      </p:sp>
    </p:spTree>
    <p:extLst>
      <p:ext uri="{BB962C8B-B14F-4D97-AF65-F5344CB8AC3E}">
        <p14:creationId xmlns:p14="http://schemas.microsoft.com/office/powerpoint/2010/main" val="1863174716"/>
      </p:ext>
    </p:extLst>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 id="2147483937" r:id="rId12"/>
    <p:sldLayoutId id="2147483938" r:id="rId13"/>
    <p:sldLayoutId id="2147483945" r:id="rId14"/>
    <p:sldLayoutId id="2147483946" r:id="rId15"/>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xml"/><Relationship Id="rId1" Type="http://schemas.openxmlformats.org/officeDocument/2006/relationships/slideLayout" Target="../slideLayouts/slideLayout41.xml"/></Relationships>
</file>

<file path=ppt/slides/_rels/slide1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41.xml"/></Relationships>
</file>

<file path=ppt/slides/_rels/slide1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41.xml"/></Relationships>
</file>

<file path=ppt/slides/_rels/slide13.xml.rels><?xml version="1.0" encoding="UTF-8" standalone="yes"?>
<Relationships xmlns="http://schemas.openxmlformats.org/package/2006/relationships"><Relationship Id="rId3" Type="http://schemas.openxmlformats.org/officeDocument/2006/relationships/hyperlink" Target="https://magistere.education.fr/ac-nice/course/view.php?id=2294" TargetMode="External"/><Relationship Id="rId2" Type="http://schemas.openxmlformats.org/officeDocument/2006/relationships/hyperlink" Target="https://magistere.education.fr/ac-aix-marseille/course/view.php?id=2042" TargetMode="External"/><Relationship Id="rId1" Type="http://schemas.openxmlformats.org/officeDocument/2006/relationships/slideLayout" Target="../slideLayouts/slideLayout41.xml"/><Relationship Id="rId4" Type="http://schemas.openxmlformats.org/officeDocument/2006/relationships/slide" Target="slide3.xml"/></Relationships>
</file>

<file path=ppt/slides/_rels/slide1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4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41.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12.xml"/><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slide" Target="slide8.xml"/><Relationship Id="rId2" Type="http://schemas.openxmlformats.org/officeDocument/2006/relationships/notesSlide" Target="../notesSlides/notesSlide2.xml"/><Relationship Id="rId1" Type="http://schemas.openxmlformats.org/officeDocument/2006/relationships/slideLayout" Target="../slideLayouts/slideLayout41.xml"/><Relationship Id="rId6" Type="http://schemas.openxmlformats.org/officeDocument/2006/relationships/diagramColors" Target="../diagrams/colors1.xml"/><Relationship Id="rId11" Type="http://schemas.openxmlformats.org/officeDocument/2006/relationships/slide" Target="slide13.xml"/><Relationship Id="rId5" Type="http://schemas.openxmlformats.org/officeDocument/2006/relationships/diagramQuickStyle" Target="../diagrams/quickStyle1.xml"/><Relationship Id="rId10" Type="http://schemas.openxmlformats.org/officeDocument/2006/relationships/slide" Target="slide11.xml"/><Relationship Id="rId4" Type="http://schemas.openxmlformats.org/officeDocument/2006/relationships/diagramLayout" Target="../diagrams/layout1.xml"/><Relationship Id="rId9" Type="http://schemas.openxmlformats.org/officeDocument/2006/relationships/slide" Target="slide10.xml"/><Relationship Id="rId14" Type="http://schemas.openxmlformats.org/officeDocument/2006/relationships/slide" Target="slide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41.xml"/></Relationships>
</file>

<file path=ppt/slides/_rels/slide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4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41.xml"/></Relationships>
</file>

<file path=ppt/slides/_rels/slide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4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9347" y="739875"/>
            <a:ext cx="6053297" cy="1944216"/>
          </a:xfrm>
          <a:prstGeom prst="rect">
            <a:avLst/>
          </a:prstGeom>
        </p:spPr>
      </p:pic>
      <p:pic>
        <p:nvPicPr>
          <p:cNvPr id="5" name="Image 4"/>
          <p:cNvPicPr>
            <a:picLocks noChangeAspect="1"/>
          </p:cNvPicPr>
          <p:nvPr/>
        </p:nvPicPr>
        <p:blipFill>
          <a:blip r:embed="rId4"/>
          <a:stretch>
            <a:fillRect/>
          </a:stretch>
        </p:blipFill>
        <p:spPr>
          <a:xfrm>
            <a:off x="3347864" y="5301208"/>
            <a:ext cx="2376264" cy="1176958"/>
          </a:xfrm>
          <a:prstGeom prst="rect">
            <a:avLst/>
          </a:prstGeom>
        </p:spPr>
      </p:pic>
      <p:cxnSp>
        <p:nvCxnSpPr>
          <p:cNvPr id="7" name="Connecteur droit 6"/>
          <p:cNvCxnSpPr/>
          <p:nvPr/>
        </p:nvCxnSpPr>
        <p:spPr>
          <a:xfrm flipH="1">
            <a:off x="179512" y="5857523"/>
            <a:ext cx="3744416" cy="0"/>
          </a:xfrm>
          <a:prstGeom prst="line">
            <a:avLst/>
          </a:prstGeom>
          <a:ln w="12700">
            <a:solidFill>
              <a:schemeClr val="bg1">
                <a:lumMod val="75000"/>
              </a:schemeClr>
            </a:solidFill>
          </a:ln>
          <a:effectLst>
            <a:outerShdw sx="1000" sy="1000" rotWithShape="0">
              <a:srgbClr val="000000"/>
            </a:outerShdw>
          </a:effectLst>
        </p:spPr>
        <p:style>
          <a:lnRef idx="2">
            <a:schemeClr val="accent5"/>
          </a:lnRef>
          <a:fillRef idx="0">
            <a:schemeClr val="accent5"/>
          </a:fillRef>
          <a:effectRef idx="1">
            <a:schemeClr val="accent5"/>
          </a:effectRef>
          <a:fontRef idx="minor">
            <a:schemeClr val="tx1"/>
          </a:fontRef>
        </p:style>
      </p:cxnSp>
      <p:cxnSp>
        <p:nvCxnSpPr>
          <p:cNvPr id="6" name="Connecteur droit 5"/>
          <p:cNvCxnSpPr/>
          <p:nvPr/>
        </p:nvCxnSpPr>
        <p:spPr>
          <a:xfrm flipH="1">
            <a:off x="5148064" y="5877272"/>
            <a:ext cx="3744416" cy="0"/>
          </a:xfrm>
          <a:prstGeom prst="line">
            <a:avLst/>
          </a:prstGeom>
          <a:ln w="12700">
            <a:solidFill>
              <a:schemeClr val="bg1">
                <a:lumMod val="75000"/>
              </a:schemeClr>
            </a:solidFill>
          </a:ln>
          <a:effectLst>
            <a:outerShdw sx="1000" sy="1000" rotWithShape="0">
              <a:srgbClr val="000000"/>
            </a:outerShdw>
          </a:effectLst>
        </p:spPr>
        <p:style>
          <a:lnRef idx="2">
            <a:schemeClr val="accent5"/>
          </a:lnRef>
          <a:fillRef idx="0">
            <a:schemeClr val="accent5"/>
          </a:fillRef>
          <a:effectRef idx="1">
            <a:schemeClr val="accent5"/>
          </a:effectRef>
          <a:fontRef idx="minor">
            <a:schemeClr val="tx1"/>
          </a:fontRef>
        </p:style>
      </p:cxnSp>
      <p:sp>
        <p:nvSpPr>
          <p:cNvPr id="2" name="ZoneTexte 1"/>
          <p:cNvSpPr txBox="1"/>
          <p:nvPr/>
        </p:nvSpPr>
        <p:spPr>
          <a:xfrm>
            <a:off x="1803612" y="3284984"/>
            <a:ext cx="5464766" cy="1077218"/>
          </a:xfrm>
          <a:prstGeom prst="rect">
            <a:avLst/>
          </a:prstGeom>
          <a:noFill/>
        </p:spPr>
        <p:txBody>
          <a:bodyPr wrap="none" rtlCol="0">
            <a:spAutoFit/>
          </a:bodyPr>
          <a:lstStyle/>
          <a:p>
            <a:r>
              <a:rPr lang="fr-FR" sz="3200" b="1" dirty="0">
                <a:solidFill>
                  <a:srgbClr val="595959"/>
                </a:solidFill>
              </a:rPr>
              <a:t>Transition d’année scolaire</a:t>
            </a:r>
          </a:p>
          <a:p>
            <a:pPr algn="ctr"/>
            <a:r>
              <a:rPr lang="fr-FR" sz="3200" b="1" dirty="0">
                <a:solidFill>
                  <a:srgbClr val="595959"/>
                </a:solidFill>
              </a:rPr>
              <a:t>Eté 2017</a:t>
            </a:r>
          </a:p>
        </p:txBody>
      </p:sp>
      <p:sp>
        <p:nvSpPr>
          <p:cNvPr id="3" name="Espace réservé du numéro de diapositive 2"/>
          <p:cNvSpPr>
            <a:spLocks noGrp="1"/>
          </p:cNvSpPr>
          <p:nvPr>
            <p:ph type="sldNum" sz="quarter" idx="12"/>
          </p:nvPr>
        </p:nvSpPr>
        <p:spPr>
          <a:xfrm>
            <a:off x="6902896" y="6525344"/>
            <a:ext cx="2133600" cy="365125"/>
          </a:xfrm>
        </p:spPr>
        <p:txBody>
          <a:bodyPr/>
          <a:lstStyle/>
          <a:p>
            <a:pPr>
              <a:defRPr/>
            </a:pPr>
            <a:fld id="{98EF4339-CEAD-4565-BAFD-5B42D2F830D9}" type="slidenum">
              <a:rPr lang="fr-FR" sz="1400" smtClean="0">
                <a:solidFill>
                  <a:schemeClr val="tx1"/>
                </a:solidFill>
              </a:rPr>
              <a:pPr>
                <a:defRPr/>
              </a:pPr>
              <a:t>1</a:t>
            </a:fld>
            <a:endParaRPr lang="fr-FR" sz="1400" dirty="0">
              <a:solidFill>
                <a:schemeClr val="tx1"/>
              </a:solidFill>
            </a:endParaRPr>
          </a:p>
        </p:txBody>
      </p:sp>
    </p:spTree>
    <p:extLst>
      <p:ext uri="{BB962C8B-B14F-4D97-AF65-F5344CB8AC3E}">
        <p14:creationId xmlns:p14="http://schemas.microsoft.com/office/powerpoint/2010/main" val="3961737525"/>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496" y="1196752"/>
            <a:ext cx="9108504" cy="5262979"/>
          </a:xfrm>
          <a:prstGeom prst="rect">
            <a:avLst/>
          </a:prstGeom>
        </p:spPr>
        <p:txBody>
          <a:bodyPr wrap="square">
            <a:spAutoFit/>
          </a:bodyPr>
          <a:lstStyle/>
          <a:p>
            <a:pPr marL="285750" indent="-285750">
              <a:buFont typeface="Wingdings" panose="05000000000000000000" pitchFamily="2" charset="2"/>
              <a:buChar char="ü"/>
            </a:pPr>
            <a:r>
              <a:rPr lang="fr-FR" sz="1600" b="1" dirty="0">
                <a:solidFill>
                  <a:schemeClr val="bg2"/>
                </a:solidFill>
                <a:latin typeface="Tahoma" panose="020B0604030504040204" pitchFamily="34" charset="0"/>
                <a:ea typeface="Tahoma" panose="020B0604030504040204" pitchFamily="34" charset="0"/>
                <a:cs typeface="Tahoma" panose="020B0604030504040204" pitchFamily="34" charset="0"/>
              </a:rPr>
              <a:t>Acteurs</a:t>
            </a: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 Les administrateurs d’établissement.</a:t>
            </a:r>
          </a:p>
          <a:p>
            <a:pPr lvl="1"/>
            <a:endParaRPr lang="fr-FR" sz="1600" dirty="0">
              <a:solidFill>
                <a:schemeClr val="bg2"/>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Wingdings" panose="05000000000000000000" pitchFamily="2" charset="2"/>
              <a:buChar char="ü"/>
            </a:pPr>
            <a:r>
              <a:rPr lang="fr-FR" sz="1600" b="1" dirty="0">
                <a:solidFill>
                  <a:schemeClr val="bg2"/>
                </a:solidFill>
                <a:latin typeface="Tahoma" panose="020B0604030504040204" pitchFamily="34" charset="0"/>
                <a:ea typeface="Tahoma" panose="020B0604030504040204" pitchFamily="34" charset="0"/>
                <a:cs typeface="Tahoma" panose="020B0604030504040204" pitchFamily="34" charset="0"/>
              </a:rPr>
              <a:t>Période</a:t>
            </a: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 Après la réouverture d’ATRIUM, soit à partir du 30 août.</a:t>
            </a:r>
          </a:p>
          <a:p>
            <a:endParaRPr lang="fr-FR" sz="1600" dirty="0">
              <a:solidFill>
                <a:schemeClr val="bg2"/>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Wingdings" panose="05000000000000000000" pitchFamily="2" charset="2"/>
              <a:buChar char="ü"/>
            </a:pPr>
            <a:r>
              <a:rPr lang="fr-FR" sz="1600" b="1" dirty="0">
                <a:solidFill>
                  <a:schemeClr val="bg2"/>
                </a:solidFill>
                <a:latin typeface="Tahoma" panose="020B0604030504040204" pitchFamily="34" charset="0"/>
                <a:ea typeface="Tahoma" panose="020B0604030504040204" pitchFamily="34" charset="0"/>
                <a:cs typeface="Tahoma" panose="020B0604030504040204" pitchFamily="34" charset="0"/>
              </a:rPr>
              <a:t>Objectif</a:t>
            </a: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 Réactiver les comptes manuels qui étaient présents dans l’établissement l’année précédente et qui doivent à nouveau accéder à ATRIUM lors de la nouvelle année scolaire, suite au passage en instance de suppression de tous les comptes manuels lors du changement d’année scolaire. La réactivation est possible pendant 90 jours.</a:t>
            </a:r>
          </a:p>
          <a:p>
            <a:endParaRPr lang="fr-FR" sz="1600" dirty="0">
              <a:solidFill>
                <a:schemeClr val="bg2"/>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Wingdings" panose="05000000000000000000" pitchFamily="2" charset="2"/>
              <a:buChar char="ü"/>
            </a:pPr>
            <a:r>
              <a:rPr lang="fr-FR" sz="1600" b="1" dirty="0">
                <a:solidFill>
                  <a:schemeClr val="bg2"/>
                </a:solidFill>
                <a:latin typeface="Tahoma" panose="020B0604030504040204" pitchFamily="34" charset="0"/>
                <a:ea typeface="Tahoma" panose="020B0604030504040204" pitchFamily="34" charset="0"/>
                <a:cs typeface="Tahoma" panose="020B0604030504040204" pitchFamily="34" charset="0"/>
              </a:rPr>
              <a:t>Mode opératoire:</a:t>
            </a:r>
          </a:p>
          <a:p>
            <a:pPr marL="1200150" lvl="2" indent="-285750">
              <a:buFont typeface="Arial" panose="020B0604020202020204" pitchFamily="34" charset="0"/>
              <a:buChar char="•"/>
            </a:pP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Se rendre sur les pages «</a:t>
            </a:r>
            <a:r>
              <a:rPr lang="fr-FR" sz="1600" b="1" dirty="0">
                <a:solidFill>
                  <a:schemeClr val="bg2"/>
                </a:solidFill>
                <a:latin typeface="Tahoma" panose="020B0604030504040204" pitchFamily="34" charset="0"/>
                <a:ea typeface="Tahoma" panose="020B0604030504040204" pitchFamily="34" charset="0"/>
                <a:cs typeface="Tahoma" panose="020B0604030504040204" pitchFamily="34" charset="0"/>
              </a:rPr>
              <a:t>Administration</a:t>
            </a: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 du site d’établissement</a:t>
            </a:r>
          </a:p>
          <a:p>
            <a:pPr marL="1200150" lvl="2" indent="-285750">
              <a:buFont typeface="Arial" panose="020B0604020202020204" pitchFamily="34" charset="0"/>
              <a:buChar char="•"/>
            </a:pP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Aller dans la section «</a:t>
            </a:r>
            <a:r>
              <a:rPr lang="fr-FR" sz="1600" b="1" dirty="0">
                <a:solidFill>
                  <a:schemeClr val="bg2"/>
                </a:solidFill>
                <a:latin typeface="Tahoma" panose="020B0604030504040204" pitchFamily="34" charset="0"/>
                <a:ea typeface="Tahoma" panose="020B0604030504040204" pitchFamily="34" charset="0"/>
                <a:cs typeface="Tahoma" panose="020B0604030504040204" pitchFamily="34" charset="0"/>
              </a:rPr>
              <a:t>Utilisateurs</a:t>
            </a: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 puis sur la page «</a:t>
            </a:r>
            <a:r>
              <a:rPr lang="fr-FR" sz="1600" b="1" dirty="0">
                <a:solidFill>
                  <a:schemeClr val="bg2"/>
                </a:solidFill>
                <a:latin typeface="Tahoma" panose="020B0604030504040204" pitchFamily="34" charset="0"/>
                <a:ea typeface="Tahoma" panose="020B0604030504040204" pitchFamily="34" charset="0"/>
                <a:cs typeface="Tahoma" panose="020B0604030504040204" pitchFamily="34" charset="0"/>
              </a:rPr>
              <a:t>Utilisateurs en instance de suppression</a:t>
            </a: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a:t>
            </a:r>
          </a:p>
          <a:p>
            <a:pPr marL="1200150" lvl="2" indent="-285750">
              <a:buFont typeface="Arial" panose="020B0604020202020204" pitchFamily="34" charset="0"/>
              <a:buChar char="•"/>
            </a:pP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Rechercher les comptes manuels à réactiver (le filtre de recherche «Type de compte» permet de filtrer les recherche sur les comptes manuels uniquement)</a:t>
            </a:r>
          </a:p>
          <a:p>
            <a:pPr marL="1200150" lvl="2" indent="-285750">
              <a:buFont typeface="Arial" panose="020B0604020202020204" pitchFamily="34" charset="0"/>
              <a:buChar char="•"/>
            </a:pP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Au niveau d’un compte à réactiver, cliquer sur le bouton «</a:t>
            </a:r>
            <a:r>
              <a:rPr lang="fr-FR" sz="1600" b="1" dirty="0">
                <a:solidFill>
                  <a:schemeClr val="bg2"/>
                </a:solidFill>
                <a:latin typeface="Tahoma" panose="020B0604030504040204" pitchFamily="34" charset="0"/>
                <a:ea typeface="Tahoma" panose="020B0604030504040204" pitchFamily="34" charset="0"/>
                <a:cs typeface="Tahoma" panose="020B0604030504040204" pitchFamily="34" charset="0"/>
              </a:rPr>
              <a:t>Actions</a:t>
            </a: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 puis sur «</a:t>
            </a:r>
            <a:r>
              <a:rPr lang="fr-FR" sz="1600" b="1" dirty="0">
                <a:solidFill>
                  <a:schemeClr val="bg2"/>
                </a:solidFill>
                <a:latin typeface="Tahoma" panose="020B0604030504040204" pitchFamily="34" charset="0"/>
                <a:ea typeface="Tahoma" panose="020B0604030504040204" pitchFamily="34" charset="0"/>
                <a:cs typeface="Tahoma" panose="020B0604030504040204" pitchFamily="34" charset="0"/>
              </a:rPr>
              <a:t>Enlever l’état de suppression</a:t>
            </a: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a:t>
            </a:r>
          </a:p>
          <a:p>
            <a:endParaRPr lang="fr-FR" sz="1600" dirty="0">
              <a:solidFill>
                <a:schemeClr val="bg2"/>
              </a:solidFill>
              <a:latin typeface="Tahoma" panose="020B0604030504040204" pitchFamily="34" charset="0"/>
              <a:ea typeface="Tahoma" panose="020B0604030504040204" pitchFamily="34" charset="0"/>
              <a:cs typeface="Tahoma" panose="020B0604030504040204" pitchFamily="34" charset="0"/>
            </a:endParaRPr>
          </a:p>
          <a:p>
            <a:r>
              <a:rPr lang="fr-FR" sz="1600" i="1" dirty="0">
                <a:solidFill>
                  <a:schemeClr val="bg2"/>
                </a:solidFill>
                <a:latin typeface="Tahoma" panose="020B0604030504040204" pitchFamily="34" charset="0"/>
                <a:ea typeface="Tahoma" panose="020B0604030504040204" pitchFamily="34" charset="0"/>
                <a:cs typeface="Tahoma" panose="020B0604030504040204" pitchFamily="34" charset="0"/>
              </a:rPr>
              <a:t>NB : Les comptes des Agents Régionaux des Lycées (ARL – Profil "Agents") ne sont pas mis en instance de suppression</a:t>
            </a:r>
            <a:endParaRPr lang="en-US" sz="1600" i="1" dirty="0">
              <a:solidFill>
                <a:schemeClr val="bg2"/>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Arial" panose="020B0604020202020204" pitchFamily="34" charset="0"/>
              <a:buChar char="•"/>
            </a:pPr>
            <a:endParaRPr lang="fr-FR" sz="1600" dirty="0">
              <a:solidFill>
                <a:schemeClr val="bg2"/>
              </a:solidFill>
              <a:latin typeface="Tahoma" panose="020B0604030504040204" pitchFamily="34" charset="0"/>
              <a:ea typeface="Tahoma" panose="020B0604030504040204" pitchFamily="34" charset="0"/>
              <a:cs typeface="Tahoma" panose="020B0604030504040204" pitchFamily="34" charset="0"/>
            </a:endParaRPr>
          </a:p>
        </p:txBody>
      </p:sp>
      <p:sp>
        <p:nvSpPr>
          <p:cNvPr id="3" name="ZoneTexte 2"/>
          <p:cNvSpPr txBox="1"/>
          <p:nvPr/>
        </p:nvSpPr>
        <p:spPr>
          <a:xfrm>
            <a:off x="0" y="160338"/>
            <a:ext cx="9144000" cy="707886"/>
          </a:xfrm>
          <a:prstGeom prst="rect">
            <a:avLst/>
          </a:prstGeom>
          <a:noFill/>
        </p:spPr>
        <p:txBody>
          <a:bodyPr wrap="square" rtlCol="0">
            <a:spAutoFit/>
          </a:bodyPr>
          <a:lstStyle>
            <a:defPPr>
              <a:defRPr lang="fr-FR"/>
            </a:defPPr>
            <a:lvl1pPr marL="0" indent="0" algn="just">
              <a:buFont typeface="Wingdings" panose="05000000000000000000" pitchFamily="2" charset="2"/>
              <a:buNone/>
              <a:defRPr sz="2000" b="1">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defRPr>
            </a:lvl1pPr>
          </a:lstStyle>
          <a:p>
            <a:pPr algn="ctr"/>
            <a:r>
              <a:rPr lang="fr-FR" dirty="0"/>
              <a:t>Fiche pratique n°3</a:t>
            </a:r>
          </a:p>
          <a:p>
            <a:pPr algn="ctr"/>
            <a:r>
              <a:rPr lang="fr-FR" dirty="0"/>
              <a:t>Réactivation des comptes manuels</a:t>
            </a:r>
          </a:p>
        </p:txBody>
      </p:sp>
      <p:sp>
        <p:nvSpPr>
          <p:cNvPr id="4" name="Espace réservé du numéro de diapositive 3"/>
          <p:cNvSpPr>
            <a:spLocks noGrp="1"/>
          </p:cNvSpPr>
          <p:nvPr>
            <p:ph type="sldNum" sz="quarter" idx="12"/>
          </p:nvPr>
        </p:nvSpPr>
        <p:spPr>
          <a:xfrm>
            <a:off x="6902896" y="6553150"/>
            <a:ext cx="2133600" cy="476250"/>
          </a:xfrm>
        </p:spPr>
        <p:txBody>
          <a:bodyPr/>
          <a:lstStyle/>
          <a:p>
            <a:pPr>
              <a:defRPr/>
            </a:pPr>
            <a:fld id="{A46CD330-5567-47B2-A949-BDE04912748E}" type="slidenum">
              <a:rPr lang="fr-FR" smtClean="0"/>
              <a:pPr>
                <a:defRPr/>
              </a:pPr>
              <a:t>10</a:t>
            </a:fld>
            <a:endParaRPr lang="fr-FR" dirty="0"/>
          </a:p>
        </p:txBody>
      </p:sp>
      <p:sp>
        <p:nvSpPr>
          <p:cNvPr id="5" name="ZoneTexte 4"/>
          <p:cNvSpPr txBox="1"/>
          <p:nvPr/>
        </p:nvSpPr>
        <p:spPr>
          <a:xfrm>
            <a:off x="6360816" y="5949280"/>
            <a:ext cx="2799421" cy="553998"/>
          </a:xfrm>
          <a:prstGeom prst="rect">
            <a:avLst/>
          </a:prstGeom>
          <a:noFill/>
        </p:spPr>
        <p:txBody>
          <a:bodyPr wrap="none" rtlCol="0">
            <a:spAutoFit/>
          </a:bodyPr>
          <a:lstStyle/>
          <a:p>
            <a:pPr marL="0" lvl="3"/>
            <a:r>
              <a:rPr lang="fr-FR" sz="1200" dirty="0">
                <a:solidFill>
                  <a:schemeClr val="bg2"/>
                </a:solidFill>
                <a:latin typeface="Tahoma" panose="020B0604030504040204" pitchFamily="34" charset="0"/>
                <a:ea typeface="Tahoma" panose="020B0604030504040204" pitchFamily="34" charset="0"/>
                <a:cs typeface="Tahoma" panose="020B0604030504040204" pitchFamily="34" charset="0"/>
                <a:hlinkClick r:id="rId3" action="ppaction://hlinksldjump"/>
              </a:rPr>
              <a:t>Retour au déroulement des opérations</a:t>
            </a:r>
            <a:endParaRPr lang="fr-FR" sz="1200" dirty="0">
              <a:solidFill>
                <a:schemeClr val="bg2"/>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3124589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496" y="1196752"/>
            <a:ext cx="9108504" cy="5262979"/>
          </a:xfrm>
          <a:prstGeom prst="rect">
            <a:avLst/>
          </a:prstGeom>
        </p:spPr>
        <p:txBody>
          <a:bodyPr wrap="square">
            <a:spAutoFit/>
          </a:bodyPr>
          <a:lstStyle/>
          <a:p>
            <a:pPr marL="285750" indent="-285750">
              <a:buFont typeface="Wingdings" panose="05000000000000000000" pitchFamily="2" charset="2"/>
              <a:buChar char="ü"/>
            </a:pPr>
            <a:r>
              <a:rPr lang="fr-FR" sz="1400" b="1" dirty="0">
                <a:solidFill>
                  <a:schemeClr val="bg2"/>
                </a:solidFill>
                <a:latin typeface="Tahoma" panose="020B0604030504040204" pitchFamily="34" charset="0"/>
                <a:ea typeface="Tahoma" panose="020B0604030504040204" pitchFamily="34" charset="0"/>
                <a:cs typeface="Tahoma" panose="020B0604030504040204" pitchFamily="34" charset="0"/>
              </a:rPr>
              <a:t>Acteurs</a:t>
            </a: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 Les administrateurs d’établissement.</a:t>
            </a:r>
          </a:p>
          <a:p>
            <a:pPr lvl="1"/>
            <a:endParaRPr lang="fr-FR" sz="1400" dirty="0">
              <a:solidFill>
                <a:schemeClr val="bg2"/>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Wingdings" panose="05000000000000000000" pitchFamily="2" charset="2"/>
              <a:buChar char="ü"/>
            </a:pPr>
            <a:r>
              <a:rPr lang="fr-FR" sz="1400" b="1" dirty="0">
                <a:solidFill>
                  <a:schemeClr val="bg2"/>
                </a:solidFill>
                <a:latin typeface="Tahoma" panose="020B0604030504040204" pitchFamily="34" charset="0"/>
                <a:ea typeface="Tahoma" panose="020B0604030504040204" pitchFamily="34" charset="0"/>
                <a:cs typeface="Tahoma" panose="020B0604030504040204" pitchFamily="34" charset="0"/>
              </a:rPr>
              <a:t>Période</a:t>
            </a: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 Après la réouverture d’ATRIUM, à partir du 31 août.</a:t>
            </a:r>
          </a:p>
          <a:p>
            <a:pPr marL="285750" indent="-285750">
              <a:buFont typeface="Wingdings" panose="05000000000000000000" pitchFamily="2" charset="2"/>
              <a:buChar char="ü"/>
            </a:pPr>
            <a:endParaRPr lang="fr-FR" sz="1400" dirty="0">
              <a:solidFill>
                <a:schemeClr val="bg2"/>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Wingdings" panose="05000000000000000000" pitchFamily="2" charset="2"/>
              <a:buChar char="ü"/>
            </a:pPr>
            <a:r>
              <a:rPr lang="fr-FR" sz="1400" b="1" dirty="0">
                <a:solidFill>
                  <a:schemeClr val="bg2"/>
                </a:solidFill>
                <a:latin typeface="Tahoma" panose="020B0604030504040204" pitchFamily="34" charset="0"/>
                <a:ea typeface="Tahoma" panose="020B0604030504040204" pitchFamily="34" charset="0"/>
                <a:cs typeface="Tahoma" panose="020B0604030504040204" pitchFamily="34" charset="0"/>
              </a:rPr>
              <a:t>Objectif</a:t>
            </a: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 Identifier les sites collaboratifs sans propriétaire suite à la transition d’année scolaire (en cas de changement d’établissement ou de sortie d’ATRIUM du propriétaire), et les supprimer ou les assigner à un autre utilisateur, afin de ne pas avoir des sites collaboratifs sans propriétaire dans l’établissement.</a:t>
            </a:r>
          </a:p>
          <a:p>
            <a:endParaRPr lang="fr-FR" sz="1400" dirty="0">
              <a:solidFill>
                <a:schemeClr val="bg2"/>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Wingdings" panose="05000000000000000000" pitchFamily="2" charset="2"/>
              <a:buChar char="ü"/>
            </a:pPr>
            <a:r>
              <a:rPr lang="fr-FR" sz="1400" b="1" dirty="0">
                <a:solidFill>
                  <a:schemeClr val="bg2"/>
                </a:solidFill>
                <a:latin typeface="Tahoma" panose="020B0604030504040204" pitchFamily="34" charset="0"/>
                <a:ea typeface="Tahoma" panose="020B0604030504040204" pitchFamily="34" charset="0"/>
                <a:cs typeface="Tahoma" panose="020B0604030504040204" pitchFamily="34" charset="0"/>
              </a:rPr>
              <a:t>Mode opératoire:</a:t>
            </a:r>
          </a:p>
          <a:p>
            <a:pPr marL="742950" lvl="1" indent="-285750">
              <a:buFont typeface="Wingdings" panose="05000000000000000000" pitchFamily="2" charset="2"/>
              <a:buChar char="ü"/>
            </a:pPr>
            <a:r>
              <a:rPr lang="fr-FR" sz="1400" u="sng" dirty="0">
                <a:solidFill>
                  <a:schemeClr val="bg2"/>
                </a:solidFill>
                <a:latin typeface="Tahoma" panose="020B0604030504040204" pitchFamily="34" charset="0"/>
                <a:ea typeface="Tahoma" panose="020B0604030504040204" pitchFamily="34" charset="0"/>
                <a:cs typeface="Tahoma" panose="020B0604030504040204" pitchFamily="34" charset="0"/>
              </a:rPr>
              <a:t>Supprimer un site collaboratif sans propriétaire</a:t>
            </a:r>
          </a:p>
          <a:p>
            <a:pPr marL="1200150" lvl="2" indent="-285750">
              <a:buFont typeface="Arial" panose="020B0604020202020204" pitchFamily="34" charset="0"/>
              <a:buChar char="•"/>
            </a:pP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Se rendre sur les pages </a:t>
            </a:r>
            <a:r>
              <a:rPr lang="fr-FR" sz="1400" b="1" dirty="0">
                <a:solidFill>
                  <a:schemeClr val="bg2"/>
                </a:solidFill>
                <a:latin typeface="Tahoma" panose="020B0604030504040204" pitchFamily="34" charset="0"/>
                <a:ea typeface="Tahoma" panose="020B0604030504040204" pitchFamily="34" charset="0"/>
                <a:cs typeface="Tahoma" panose="020B0604030504040204" pitchFamily="34" charset="0"/>
              </a:rPr>
              <a:t>d’administration</a:t>
            </a: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 du site d’établissement</a:t>
            </a:r>
          </a:p>
          <a:p>
            <a:pPr marL="1200150" lvl="2" indent="-285750">
              <a:buFont typeface="Arial" panose="020B0604020202020204" pitchFamily="34" charset="0"/>
              <a:buChar char="•"/>
            </a:pP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Aller dans la section «</a:t>
            </a:r>
            <a:r>
              <a:rPr lang="fr-FR" sz="1400" b="1" dirty="0">
                <a:solidFill>
                  <a:schemeClr val="bg2"/>
                </a:solidFill>
                <a:latin typeface="Tahoma" panose="020B0604030504040204" pitchFamily="34" charset="0"/>
                <a:ea typeface="Tahoma" panose="020B0604030504040204" pitchFamily="34" charset="0"/>
                <a:cs typeface="Tahoma" panose="020B0604030504040204" pitchFamily="34" charset="0"/>
              </a:rPr>
              <a:t>Pages</a:t>
            </a: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 puis sur la page «</a:t>
            </a:r>
            <a:r>
              <a:rPr lang="fr-FR" sz="1400" b="1" dirty="0">
                <a:solidFill>
                  <a:schemeClr val="bg2"/>
                </a:solidFill>
                <a:latin typeface="Tahoma" panose="020B0604030504040204" pitchFamily="34" charset="0"/>
                <a:ea typeface="Tahoma" panose="020B0604030504040204" pitchFamily="34" charset="0"/>
                <a:cs typeface="Tahoma" panose="020B0604030504040204" pitchFamily="34" charset="0"/>
              </a:rPr>
              <a:t>Sites collaboratifs</a:t>
            </a: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a:t>
            </a:r>
          </a:p>
          <a:p>
            <a:pPr marL="1200150" lvl="2" indent="-285750">
              <a:buFont typeface="Arial" panose="020B0604020202020204" pitchFamily="34" charset="0"/>
              <a:buChar char="•"/>
            </a:pP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Identifier un site sans propriétaire (la case «Propriétaire» du site doit être vide)</a:t>
            </a:r>
          </a:p>
          <a:p>
            <a:pPr marL="1200150" lvl="2" indent="-285750">
              <a:buFont typeface="Arial" panose="020B0604020202020204" pitchFamily="34" charset="0"/>
              <a:buChar char="•"/>
            </a:pP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Après avoir vérifié que ce site et son contenu ne sont plus utiles et peuvent être supprimés, cliquer le bouton «</a:t>
            </a:r>
            <a:r>
              <a:rPr lang="fr-FR" sz="1400" b="1" dirty="0">
                <a:solidFill>
                  <a:schemeClr val="bg2"/>
                </a:solidFill>
                <a:latin typeface="Tahoma" panose="020B0604030504040204" pitchFamily="34" charset="0"/>
                <a:ea typeface="Tahoma" panose="020B0604030504040204" pitchFamily="34" charset="0"/>
                <a:cs typeface="Tahoma" panose="020B0604030504040204" pitchFamily="34" charset="0"/>
              </a:rPr>
              <a:t>Actions</a:t>
            </a: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 au niveau du site, puis sur «</a:t>
            </a:r>
            <a:r>
              <a:rPr lang="fr-FR" sz="1400" b="1" dirty="0">
                <a:solidFill>
                  <a:schemeClr val="bg2"/>
                </a:solidFill>
                <a:latin typeface="Tahoma" panose="020B0604030504040204" pitchFamily="34" charset="0"/>
                <a:ea typeface="Tahoma" panose="020B0604030504040204" pitchFamily="34" charset="0"/>
                <a:cs typeface="Tahoma" panose="020B0604030504040204" pitchFamily="34" charset="0"/>
              </a:rPr>
              <a:t>Supprimer</a:t>
            </a: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a:t>
            </a:r>
          </a:p>
          <a:p>
            <a:pPr marL="1200150" lvl="2" indent="-285750">
              <a:buFont typeface="Arial" panose="020B0604020202020204" pitchFamily="34" charset="0"/>
              <a:buChar char="•"/>
            </a:pPr>
            <a:endParaRPr lang="fr-FR" sz="1400" b="1" dirty="0">
              <a:solidFill>
                <a:schemeClr val="bg2"/>
              </a:solidFill>
              <a:latin typeface="Tahoma" panose="020B0604030504040204" pitchFamily="34" charset="0"/>
              <a:ea typeface="Tahoma" panose="020B0604030504040204" pitchFamily="34" charset="0"/>
              <a:cs typeface="Tahoma" panose="020B0604030504040204" pitchFamily="34" charset="0"/>
            </a:endParaRPr>
          </a:p>
          <a:p>
            <a:pPr marL="742950" lvl="1" indent="-285750">
              <a:buFont typeface="Wingdings" panose="05000000000000000000" pitchFamily="2" charset="2"/>
              <a:buChar char="ü"/>
            </a:pPr>
            <a:r>
              <a:rPr lang="fr-FR" sz="1400" u="sng" dirty="0">
                <a:solidFill>
                  <a:schemeClr val="bg2"/>
                </a:solidFill>
                <a:latin typeface="Tahoma" panose="020B0604030504040204" pitchFamily="34" charset="0"/>
                <a:ea typeface="Tahoma" panose="020B0604030504040204" pitchFamily="34" charset="0"/>
                <a:cs typeface="Tahoma" panose="020B0604030504040204" pitchFamily="34" charset="0"/>
              </a:rPr>
              <a:t>Désigner un nouveau propriétaire de site collaboratif</a:t>
            </a:r>
          </a:p>
          <a:p>
            <a:pPr marL="1200150" lvl="2" indent="-285750">
              <a:buFont typeface="Arial" panose="020B0604020202020204" pitchFamily="34" charset="0"/>
              <a:buChar char="•"/>
            </a:pP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Se rendre sur les pages </a:t>
            </a:r>
            <a:r>
              <a:rPr lang="fr-FR" sz="1400" b="1" dirty="0">
                <a:solidFill>
                  <a:schemeClr val="bg2"/>
                </a:solidFill>
                <a:latin typeface="Tahoma" panose="020B0604030504040204" pitchFamily="34" charset="0"/>
                <a:ea typeface="Tahoma" panose="020B0604030504040204" pitchFamily="34" charset="0"/>
                <a:cs typeface="Tahoma" panose="020B0604030504040204" pitchFamily="34" charset="0"/>
              </a:rPr>
              <a:t>d’administration</a:t>
            </a: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 du site d’établissement</a:t>
            </a:r>
          </a:p>
          <a:p>
            <a:pPr marL="1200150" lvl="2" indent="-285750">
              <a:buFont typeface="Arial" panose="020B0604020202020204" pitchFamily="34" charset="0"/>
              <a:buChar char="•"/>
            </a:pP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Aller dans la section «</a:t>
            </a:r>
            <a:r>
              <a:rPr lang="fr-FR" sz="1400" b="1" dirty="0">
                <a:solidFill>
                  <a:schemeClr val="bg2"/>
                </a:solidFill>
                <a:latin typeface="Tahoma" panose="020B0604030504040204" pitchFamily="34" charset="0"/>
                <a:ea typeface="Tahoma" panose="020B0604030504040204" pitchFamily="34" charset="0"/>
                <a:cs typeface="Tahoma" panose="020B0604030504040204" pitchFamily="34" charset="0"/>
              </a:rPr>
              <a:t>Sites collaboratifs</a:t>
            </a: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 puis sur la page «</a:t>
            </a:r>
            <a:r>
              <a:rPr lang="fr-FR" sz="1400" b="1" dirty="0">
                <a:solidFill>
                  <a:schemeClr val="bg2"/>
                </a:solidFill>
                <a:latin typeface="Tahoma" panose="020B0604030504040204" pitchFamily="34" charset="0"/>
                <a:ea typeface="Tahoma" panose="020B0604030504040204" pitchFamily="34" charset="0"/>
                <a:cs typeface="Tahoma" panose="020B0604030504040204" pitchFamily="34" charset="0"/>
              </a:rPr>
              <a:t>Sites collaboratifs</a:t>
            </a: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a:t>
            </a:r>
          </a:p>
          <a:p>
            <a:pPr marL="1200150" lvl="2" indent="-285750">
              <a:buFont typeface="Arial" panose="020B0604020202020204" pitchFamily="34" charset="0"/>
              <a:buChar char="•"/>
            </a:pP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Identifier un site sans propriétaire (la case «Propriétaire» du site doit être vide)</a:t>
            </a:r>
          </a:p>
          <a:p>
            <a:pPr marL="1200150" lvl="2" indent="-285750">
              <a:buFont typeface="Arial" panose="020B0604020202020204" pitchFamily="34" charset="0"/>
              <a:buChar char="•"/>
            </a:pP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Au niveau du site sans propriétaire, cliquer le bouton «</a:t>
            </a:r>
            <a:r>
              <a:rPr lang="fr-FR" sz="1400" b="1" dirty="0">
                <a:solidFill>
                  <a:schemeClr val="bg2"/>
                </a:solidFill>
                <a:latin typeface="Tahoma" panose="020B0604030504040204" pitchFamily="34" charset="0"/>
                <a:ea typeface="Tahoma" panose="020B0604030504040204" pitchFamily="34" charset="0"/>
                <a:cs typeface="Tahoma" panose="020B0604030504040204" pitchFamily="34" charset="0"/>
              </a:rPr>
              <a:t>Actions</a:t>
            </a: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 puis sur «</a:t>
            </a:r>
            <a:r>
              <a:rPr lang="fr-FR" sz="1400" b="1" dirty="0">
                <a:solidFill>
                  <a:schemeClr val="bg2"/>
                </a:solidFill>
                <a:latin typeface="Tahoma" panose="020B0604030504040204" pitchFamily="34" charset="0"/>
                <a:ea typeface="Tahoma" panose="020B0604030504040204" pitchFamily="34" charset="0"/>
                <a:cs typeface="Tahoma" panose="020B0604030504040204" pitchFamily="34" charset="0"/>
              </a:rPr>
              <a:t>Modifier le propriétaire</a:t>
            </a: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a:t>
            </a:r>
          </a:p>
          <a:p>
            <a:pPr marL="1200150" lvl="2" indent="-285750">
              <a:buFont typeface="Arial" panose="020B0604020202020204" pitchFamily="34" charset="0"/>
              <a:buChar char="•"/>
            </a:pP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Rechercher le nouveau propriétaire parmi les membres du site collaboratif</a:t>
            </a:r>
          </a:p>
          <a:p>
            <a:pPr marL="1200150" lvl="2" indent="-285750">
              <a:buFont typeface="Arial" panose="020B0604020202020204" pitchFamily="34" charset="0"/>
              <a:buChar char="•"/>
            </a:pP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Sélectionner le nouveau propriétaire, puis cliquer sur «</a:t>
            </a:r>
            <a:r>
              <a:rPr lang="fr-FR" sz="1400" b="1" dirty="0">
                <a:solidFill>
                  <a:schemeClr val="bg2"/>
                </a:solidFill>
                <a:latin typeface="Tahoma" panose="020B0604030504040204" pitchFamily="34" charset="0"/>
                <a:ea typeface="Tahoma" panose="020B0604030504040204" pitchFamily="34" charset="0"/>
                <a:cs typeface="Tahoma" panose="020B0604030504040204" pitchFamily="34" charset="0"/>
              </a:rPr>
              <a:t>Enregistrer</a:t>
            </a: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a:t>
            </a:r>
          </a:p>
        </p:txBody>
      </p:sp>
      <p:sp>
        <p:nvSpPr>
          <p:cNvPr id="3" name="ZoneTexte 2"/>
          <p:cNvSpPr txBox="1"/>
          <p:nvPr/>
        </p:nvSpPr>
        <p:spPr>
          <a:xfrm>
            <a:off x="0" y="160338"/>
            <a:ext cx="9144000" cy="707886"/>
          </a:xfrm>
          <a:prstGeom prst="rect">
            <a:avLst/>
          </a:prstGeom>
          <a:noFill/>
        </p:spPr>
        <p:txBody>
          <a:bodyPr wrap="square" rtlCol="0">
            <a:spAutoFit/>
          </a:bodyPr>
          <a:lstStyle>
            <a:defPPr>
              <a:defRPr lang="fr-FR"/>
            </a:defPPr>
            <a:lvl1pPr marL="0" indent="0" algn="just">
              <a:buFont typeface="Wingdings" panose="05000000000000000000" pitchFamily="2" charset="2"/>
              <a:buNone/>
              <a:defRPr sz="2000" b="1">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defRPr>
            </a:lvl1pPr>
          </a:lstStyle>
          <a:p>
            <a:pPr algn="ctr"/>
            <a:r>
              <a:rPr lang="fr-FR" dirty="0"/>
              <a:t>Fiche pratique n°4</a:t>
            </a:r>
          </a:p>
          <a:p>
            <a:pPr algn="ctr"/>
            <a:r>
              <a:rPr lang="fr-FR" dirty="0"/>
              <a:t>Gestion des sites collaboratifs sans propriétaire</a:t>
            </a:r>
          </a:p>
        </p:txBody>
      </p:sp>
      <p:sp>
        <p:nvSpPr>
          <p:cNvPr id="4" name="Espace réservé du numéro de diapositive 3"/>
          <p:cNvSpPr>
            <a:spLocks noGrp="1"/>
          </p:cNvSpPr>
          <p:nvPr>
            <p:ph type="sldNum" sz="quarter" idx="12"/>
          </p:nvPr>
        </p:nvSpPr>
        <p:spPr>
          <a:xfrm>
            <a:off x="6902896" y="6553150"/>
            <a:ext cx="2133600" cy="476250"/>
          </a:xfrm>
        </p:spPr>
        <p:txBody>
          <a:bodyPr/>
          <a:lstStyle/>
          <a:p>
            <a:pPr>
              <a:defRPr/>
            </a:pPr>
            <a:fld id="{A46CD330-5567-47B2-A949-BDE04912748E}" type="slidenum">
              <a:rPr lang="fr-FR" smtClean="0"/>
              <a:pPr>
                <a:defRPr/>
              </a:pPr>
              <a:t>11</a:t>
            </a:fld>
            <a:endParaRPr lang="fr-FR" dirty="0"/>
          </a:p>
        </p:txBody>
      </p:sp>
      <p:sp>
        <p:nvSpPr>
          <p:cNvPr id="5" name="ZoneTexte 4"/>
          <p:cNvSpPr txBox="1"/>
          <p:nvPr/>
        </p:nvSpPr>
        <p:spPr>
          <a:xfrm>
            <a:off x="6360816" y="6331386"/>
            <a:ext cx="2799421" cy="553998"/>
          </a:xfrm>
          <a:prstGeom prst="rect">
            <a:avLst/>
          </a:prstGeom>
          <a:noFill/>
        </p:spPr>
        <p:txBody>
          <a:bodyPr wrap="none" rtlCol="0">
            <a:spAutoFit/>
          </a:bodyPr>
          <a:lstStyle/>
          <a:p>
            <a:pPr marL="0" lvl="3"/>
            <a:r>
              <a:rPr lang="fr-FR" sz="1200" dirty="0">
                <a:solidFill>
                  <a:schemeClr val="bg2"/>
                </a:solidFill>
                <a:latin typeface="Tahoma" panose="020B0604030504040204" pitchFamily="34" charset="0"/>
                <a:ea typeface="Tahoma" panose="020B0604030504040204" pitchFamily="34" charset="0"/>
                <a:cs typeface="Tahoma" panose="020B0604030504040204" pitchFamily="34" charset="0"/>
                <a:hlinkClick r:id="rId2" action="ppaction://hlinksldjump"/>
              </a:rPr>
              <a:t>Retour au déroulement des opérations</a:t>
            </a:r>
            <a:endParaRPr lang="fr-FR" sz="1200" dirty="0">
              <a:solidFill>
                <a:schemeClr val="bg2"/>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21415848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496" y="1196752"/>
            <a:ext cx="9108504" cy="5047536"/>
          </a:xfrm>
          <a:prstGeom prst="rect">
            <a:avLst/>
          </a:prstGeom>
        </p:spPr>
        <p:txBody>
          <a:bodyPr wrap="square">
            <a:spAutoFit/>
          </a:bodyPr>
          <a:lstStyle/>
          <a:p>
            <a:pPr marL="285750" indent="-285750">
              <a:buFont typeface="Wingdings" panose="05000000000000000000" pitchFamily="2" charset="2"/>
              <a:buChar char="ü"/>
            </a:pPr>
            <a:r>
              <a:rPr lang="fr-FR" sz="1400" b="1" dirty="0">
                <a:solidFill>
                  <a:schemeClr val="bg2"/>
                </a:solidFill>
                <a:latin typeface="Tahoma" panose="020B0604030504040204" pitchFamily="34" charset="0"/>
                <a:ea typeface="Tahoma" panose="020B0604030504040204" pitchFamily="34" charset="0"/>
                <a:cs typeface="Tahoma" panose="020B0604030504040204" pitchFamily="34" charset="0"/>
              </a:rPr>
              <a:t>Acteurs</a:t>
            </a: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 Les administrateurs de sites collaboratifs.</a:t>
            </a:r>
          </a:p>
          <a:p>
            <a:pPr marL="285750" indent="-285750">
              <a:buFont typeface="Wingdings" panose="05000000000000000000" pitchFamily="2" charset="2"/>
              <a:buChar char="ü"/>
            </a:pPr>
            <a:endParaRPr lang="fr-FR" sz="1400" dirty="0">
              <a:solidFill>
                <a:schemeClr val="bg2"/>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Wingdings" panose="05000000000000000000" pitchFamily="2" charset="2"/>
              <a:buChar char="ü"/>
            </a:pPr>
            <a:r>
              <a:rPr lang="fr-FR" sz="1400" b="1" dirty="0">
                <a:solidFill>
                  <a:schemeClr val="bg2"/>
                </a:solidFill>
                <a:latin typeface="Tahoma" panose="020B0604030504040204" pitchFamily="34" charset="0"/>
                <a:ea typeface="Tahoma" panose="020B0604030504040204" pitchFamily="34" charset="0"/>
                <a:cs typeface="Tahoma" panose="020B0604030504040204" pitchFamily="34" charset="0"/>
              </a:rPr>
              <a:t>Période</a:t>
            </a: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 Après la réouverture d’ATRIUM, à partir du 31 août</a:t>
            </a:r>
          </a:p>
          <a:p>
            <a:endParaRPr lang="fr-FR" sz="1400" dirty="0">
              <a:solidFill>
                <a:schemeClr val="bg2"/>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Wingdings" panose="05000000000000000000" pitchFamily="2" charset="2"/>
              <a:buChar char="ü"/>
            </a:pPr>
            <a:r>
              <a:rPr lang="fr-FR" sz="1400" b="1" dirty="0">
                <a:solidFill>
                  <a:schemeClr val="bg2"/>
                </a:solidFill>
                <a:latin typeface="Tahoma" panose="020B0604030504040204" pitchFamily="34" charset="0"/>
                <a:ea typeface="Tahoma" panose="020B0604030504040204" pitchFamily="34" charset="0"/>
                <a:cs typeface="Tahoma" panose="020B0604030504040204" pitchFamily="34" charset="0"/>
              </a:rPr>
              <a:t>Objectif</a:t>
            </a: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 Mettre à jour les membres des équipes et des sites collaboratifs, suite aux modifications d’affectation des utilisateurs (classe, groupe,…) durant le changement d’année scolaire car :</a:t>
            </a:r>
          </a:p>
          <a:p>
            <a:pPr marL="742950" lvl="1" indent="-285750">
              <a:buFont typeface="Wingdings" panose="05000000000000000000" pitchFamily="2" charset="2"/>
              <a:buChar char="ü"/>
            </a:pP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Les élèves et les parents sont systématiquement retirés des équipes et des sites.</a:t>
            </a:r>
          </a:p>
          <a:p>
            <a:pPr marL="742950" lvl="1" indent="-285750">
              <a:buFont typeface="Wingdings" panose="05000000000000000000" pitchFamily="2" charset="2"/>
              <a:buChar char="ü"/>
            </a:pP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Les personnels et enseignants, eux, sont conservés</a:t>
            </a:r>
          </a:p>
          <a:p>
            <a:pPr marL="742950" lvl="1" indent="-285750">
              <a:buFont typeface="Wingdings" panose="05000000000000000000" pitchFamily="2" charset="2"/>
              <a:buChar char="ü"/>
            </a:pPr>
            <a:endParaRPr lang="fr-FR" sz="1400" dirty="0">
              <a:solidFill>
                <a:schemeClr val="bg2"/>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Wingdings" panose="05000000000000000000" pitchFamily="2" charset="2"/>
              <a:buChar char="ü"/>
            </a:pPr>
            <a:r>
              <a:rPr lang="fr-FR" sz="1400" b="1" dirty="0">
                <a:solidFill>
                  <a:schemeClr val="bg2"/>
                </a:solidFill>
                <a:latin typeface="Tahoma" panose="020B0604030504040204" pitchFamily="34" charset="0"/>
                <a:ea typeface="Tahoma" panose="020B0604030504040204" pitchFamily="34" charset="0"/>
                <a:cs typeface="Tahoma" panose="020B0604030504040204" pitchFamily="34" charset="0"/>
              </a:rPr>
              <a:t>Mode opératoire:</a:t>
            </a:r>
          </a:p>
          <a:p>
            <a:pPr marL="1200150" lvl="2" indent="-285750">
              <a:buFont typeface="Arial" panose="020B0604020202020204" pitchFamily="34" charset="0"/>
              <a:buChar char="•"/>
            </a:pP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Se rendre sur les pages </a:t>
            </a:r>
            <a:r>
              <a:rPr lang="fr-FR" sz="1400" b="1" dirty="0">
                <a:solidFill>
                  <a:schemeClr val="bg2"/>
                </a:solidFill>
                <a:latin typeface="Tahoma" panose="020B0604030504040204" pitchFamily="34" charset="0"/>
                <a:ea typeface="Tahoma" panose="020B0604030504040204" pitchFamily="34" charset="0"/>
                <a:cs typeface="Tahoma" panose="020B0604030504040204" pitchFamily="34" charset="0"/>
              </a:rPr>
              <a:t>d’administration</a:t>
            </a: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 d’un site collaboratif</a:t>
            </a:r>
          </a:p>
          <a:p>
            <a:pPr marL="1200150" lvl="2" indent="-285750">
              <a:buFont typeface="Arial" panose="020B0604020202020204" pitchFamily="34" charset="0"/>
              <a:buChar char="•"/>
            </a:pP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Aller dans la section «</a:t>
            </a:r>
            <a:r>
              <a:rPr lang="fr-FR" sz="1400" b="1" dirty="0">
                <a:solidFill>
                  <a:schemeClr val="bg2"/>
                </a:solidFill>
                <a:latin typeface="Tahoma" panose="020B0604030504040204" pitchFamily="34" charset="0"/>
                <a:ea typeface="Tahoma" panose="020B0604030504040204" pitchFamily="34" charset="0"/>
                <a:cs typeface="Tahoma" panose="020B0604030504040204" pitchFamily="34" charset="0"/>
              </a:rPr>
              <a:t>Utilisateurs</a:t>
            </a: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 puis sur la page «</a:t>
            </a:r>
            <a:r>
              <a:rPr lang="fr-FR" sz="1400" b="1" dirty="0">
                <a:solidFill>
                  <a:schemeClr val="bg2"/>
                </a:solidFill>
                <a:latin typeface="Tahoma" panose="020B0604030504040204" pitchFamily="34" charset="0"/>
                <a:ea typeface="Tahoma" panose="020B0604030504040204" pitchFamily="34" charset="0"/>
                <a:cs typeface="Tahoma" panose="020B0604030504040204" pitchFamily="34" charset="0"/>
              </a:rPr>
              <a:t>Membres du site</a:t>
            </a: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a:t>
            </a:r>
          </a:p>
          <a:p>
            <a:pPr marL="1200150" lvl="2" indent="-285750">
              <a:buFont typeface="Arial" panose="020B0604020202020204" pitchFamily="34" charset="0"/>
              <a:buChar char="•"/>
            </a:pP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Cliquer sur le bouton «</a:t>
            </a:r>
            <a:r>
              <a:rPr lang="fr-FR" sz="1400" b="1" dirty="0">
                <a:solidFill>
                  <a:schemeClr val="bg2"/>
                </a:solidFill>
                <a:latin typeface="Tahoma" panose="020B0604030504040204" pitchFamily="34" charset="0"/>
                <a:ea typeface="Tahoma" panose="020B0604030504040204" pitchFamily="34" charset="0"/>
                <a:cs typeface="Tahoma" panose="020B0604030504040204" pitchFamily="34" charset="0"/>
              </a:rPr>
              <a:t>Gérer les membres</a:t>
            </a: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 en haut de la page, puis sur «</a:t>
            </a:r>
            <a:r>
              <a:rPr lang="fr-FR" sz="1400" b="1" dirty="0">
                <a:solidFill>
                  <a:schemeClr val="bg2"/>
                </a:solidFill>
                <a:latin typeface="Tahoma" panose="020B0604030504040204" pitchFamily="34" charset="0"/>
                <a:ea typeface="Tahoma" panose="020B0604030504040204" pitchFamily="34" charset="0"/>
                <a:cs typeface="Tahoma" panose="020B0604030504040204" pitchFamily="34" charset="0"/>
              </a:rPr>
              <a:t>Utilisateur</a:t>
            </a: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 pour ajouter des utilisateurs ou sur «</a:t>
            </a:r>
            <a:r>
              <a:rPr lang="fr-FR" sz="1400" b="1" dirty="0">
                <a:solidFill>
                  <a:schemeClr val="bg2"/>
                </a:solidFill>
                <a:latin typeface="Tahoma" panose="020B0604030504040204" pitchFamily="34" charset="0"/>
                <a:ea typeface="Tahoma" panose="020B0604030504040204" pitchFamily="34" charset="0"/>
                <a:cs typeface="Tahoma" panose="020B0604030504040204" pitchFamily="34" charset="0"/>
              </a:rPr>
              <a:t>Classe</a:t>
            </a: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 pour ajouter des classes</a:t>
            </a:r>
          </a:p>
          <a:p>
            <a:pPr marL="1200150" lvl="2" indent="-285750">
              <a:buFont typeface="Arial" panose="020B0604020202020204" pitchFamily="34" charset="0"/>
              <a:buChar char="•"/>
            </a:pP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Rechercher les utilisateurs et/ou organisations à ajouter, les sélectionner et les ajouter aux membres du site</a:t>
            </a:r>
          </a:p>
          <a:p>
            <a:pPr marL="1200150" lvl="2" indent="-285750">
              <a:buFont typeface="Arial" panose="020B0604020202020204" pitchFamily="34" charset="0"/>
              <a:buChar char="•"/>
            </a:pP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Pour repeupler les équipes: Aller dans la section «</a:t>
            </a:r>
            <a:r>
              <a:rPr lang="fr-FR" sz="1400" b="1" dirty="0">
                <a:solidFill>
                  <a:schemeClr val="bg2"/>
                </a:solidFill>
                <a:latin typeface="Tahoma" panose="020B0604030504040204" pitchFamily="34" charset="0"/>
                <a:ea typeface="Tahoma" panose="020B0604030504040204" pitchFamily="34" charset="0"/>
                <a:cs typeface="Tahoma" panose="020B0604030504040204" pitchFamily="34" charset="0"/>
              </a:rPr>
              <a:t>Utilisateurs</a:t>
            </a: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 puis sur la page «</a:t>
            </a:r>
            <a:r>
              <a:rPr lang="fr-FR" sz="1400" b="1" dirty="0">
                <a:solidFill>
                  <a:schemeClr val="bg2"/>
                </a:solidFill>
                <a:latin typeface="Tahoma" panose="020B0604030504040204" pitchFamily="34" charset="0"/>
                <a:ea typeface="Tahoma" panose="020B0604030504040204" pitchFamily="34" charset="0"/>
                <a:cs typeface="Tahoma" panose="020B0604030504040204" pitchFamily="34" charset="0"/>
              </a:rPr>
              <a:t>Equipes du site</a:t>
            </a: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a:t>
            </a:r>
          </a:p>
          <a:p>
            <a:pPr marL="1200150" lvl="2" indent="-285750">
              <a:buFont typeface="Arial" panose="020B0604020202020204" pitchFamily="34" charset="0"/>
              <a:buChar char="•"/>
            </a:pP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Pour chacune des équipes, cliquer sur le bouton «</a:t>
            </a:r>
            <a:r>
              <a:rPr lang="fr-FR" sz="1400" b="1" dirty="0">
                <a:solidFill>
                  <a:schemeClr val="bg2"/>
                </a:solidFill>
                <a:latin typeface="Tahoma" panose="020B0604030504040204" pitchFamily="34" charset="0"/>
                <a:ea typeface="Tahoma" panose="020B0604030504040204" pitchFamily="34" charset="0"/>
                <a:cs typeface="Tahoma" panose="020B0604030504040204" pitchFamily="34" charset="0"/>
              </a:rPr>
              <a:t>Actions</a:t>
            </a: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 puis «</a:t>
            </a:r>
            <a:r>
              <a:rPr lang="fr-FR" sz="1400" b="1" dirty="0">
                <a:solidFill>
                  <a:schemeClr val="bg2"/>
                </a:solidFill>
                <a:latin typeface="Tahoma" panose="020B0604030504040204" pitchFamily="34" charset="0"/>
                <a:ea typeface="Tahoma" panose="020B0604030504040204" pitchFamily="34" charset="0"/>
                <a:cs typeface="Tahoma" panose="020B0604030504040204" pitchFamily="34" charset="0"/>
              </a:rPr>
              <a:t>affecter des membres</a:t>
            </a: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a:t>
            </a:r>
          </a:p>
          <a:p>
            <a:pPr marL="171450" indent="-171450">
              <a:lnSpc>
                <a:spcPct val="200000"/>
              </a:lnSpc>
              <a:buFontTx/>
              <a:buChar char="-"/>
            </a:pPr>
            <a:endParaRPr lang="fr-FR" sz="1400" dirty="0">
              <a:solidFill>
                <a:schemeClr val="bg2"/>
              </a:solidFill>
              <a:latin typeface="Tahoma" panose="020B0604030504040204" pitchFamily="34" charset="0"/>
              <a:ea typeface="Tahoma" panose="020B0604030504040204" pitchFamily="34" charset="0"/>
              <a:cs typeface="Tahoma" panose="020B0604030504040204" pitchFamily="34" charset="0"/>
            </a:endParaRPr>
          </a:p>
          <a:p>
            <a:pPr>
              <a:lnSpc>
                <a:spcPct val="200000"/>
              </a:lnSpc>
            </a:pPr>
            <a:endParaRPr lang="fr-FR" sz="1400" dirty="0">
              <a:solidFill>
                <a:schemeClr val="bg2"/>
              </a:solidFill>
              <a:latin typeface="Tahoma" panose="020B0604030504040204" pitchFamily="34" charset="0"/>
              <a:ea typeface="Tahoma" panose="020B0604030504040204" pitchFamily="34" charset="0"/>
              <a:cs typeface="Tahoma" panose="020B0604030504040204" pitchFamily="34" charset="0"/>
            </a:endParaRPr>
          </a:p>
        </p:txBody>
      </p:sp>
      <p:sp>
        <p:nvSpPr>
          <p:cNvPr id="3" name="ZoneTexte 2"/>
          <p:cNvSpPr txBox="1"/>
          <p:nvPr/>
        </p:nvSpPr>
        <p:spPr>
          <a:xfrm>
            <a:off x="0" y="160338"/>
            <a:ext cx="9144000" cy="707886"/>
          </a:xfrm>
          <a:prstGeom prst="rect">
            <a:avLst/>
          </a:prstGeom>
          <a:noFill/>
        </p:spPr>
        <p:txBody>
          <a:bodyPr wrap="square" rtlCol="0">
            <a:spAutoFit/>
          </a:bodyPr>
          <a:lstStyle>
            <a:defPPr>
              <a:defRPr lang="fr-FR"/>
            </a:defPPr>
            <a:lvl1pPr marL="0" indent="0" algn="just">
              <a:buFont typeface="Wingdings" panose="05000000000000000000" pitchFamily="2" charset="2"/>
              <a:buNone/>
              <a:defRPr sz="2000" b="1">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defRPr>
            </a:lvl1pPr>
          </a:lstStyle>
          <a:p>
            <a:pPr algn="ctr"/>
            <a:r>
              <a:rPr lang="fr-FR" dirty="0"/>
              <a:t>Fiche pratique n°5</a:t>
            </a:r>
          </a:p>
          <a:p>
            <a:pPr algn="ctr"/>
            <a:r>
              <a:rPr lang="fr-FR" dirty="0"/>
              <a:t>Mise à jour des membres d’un site collaboratif</a:t>
            </a:r>
          </a:p>
        </p:txBody>
      </p:sp>
      <p:sp>
        <p:nvSpPr>
          <p:cNvPr id="4" name="Espace réservé du numéro de diapositive 3"/>
          <p:cNvSpPr>
            <a:spLocks noGrp="1"/>
          </p:cNvSpPr>
          <p:nvPr>
            <p:ph type="sldNum" sz="quarter" idx="12"/>
          </p:nvPr>
        </p:nvSpPr>
        <p:spPr>
          <a:xfrm>
            <a:off x="6902896" y="6553150"/>
            <a:ext cx="2133600" cy="476250"/>
          </a:xfrm>
        </p:spPr>
        <p:txBody>
          <a:bodyPr/>
          <a:lstStyle/>
          <a:p>
            <a:pPr>
              <a:defRPr/>
            </a:pPr>
            <a:fld id="{A46CD330-5567-47B2-A949-BDE04912748E}" type="slidenum">
              <a:rPr lang="fr-FR" smtClean="0"/>
              <a:pPr>
                <a:defRPr/>
              </a:pPr>
              <a:t>12</a:t>
            </a:fld>
            <a:endParaRPr lang="fr-FR" dirty="0"/>
          </a:p>
        </p:txBody>
      </p:sp>
      <p:sp>
        <p:nvSpPr>
          <p:cNvPr id="5" name="ZoneTexte 4"/>
          <p:cNvSpPr txBox="1"/>
          <p:nvPr/>
        </p:nvSpPr>
        <p:spPr>
          <a:xfrm>
            <a:off x="6360816" y="5949280"/>
            <a:ext cx="2799421" cy="553998"/>
          </a:xfrm>
          <a:prstGeom prst="rect">
            <a:avLst/>
          </a:prstGeom>
          <a:noFill/>
        </p:spPr>
        <p:txBody>
          <a:bodyPr wrap="none" rtlCol="0">
            <a:spAutoFit/>
          </a:bodyPr>
          <a:lstStyle/>
          <a:p>
            <a:pPr marL="0" lvl="3"/>
            <a:r>
              <a:rPr lang="fr-FR" sz="1200" dirty="0">
                <a:solidFill>
                  <a:schemeClr val="bg2"/>
                </a:solidFill>
                <a:latin typeface="Tahoma" panose="020B0604030504040204" pitchFamily="34" charset="0"/>
                <a:ea typeface="Tahoma" panose="020B0604030504040204" pitchFamily="34" charset="0"/>
                <a:cs typeface="Tahoma" panose="020B0604030504040204" pitchFamily="34" charset="0"/>
                <a:hlinkClick r:id="rId2" action="ppaction://hlinksldjump"/>
              </a:rPr>
              <a:t>Retour au déroulement des opérations</a:t>
            </a:r>
            <a:endParaRPr lang="fr-FR" sz="1200" dirty="0">
              <a:solidFill>
                <a:schemeClr val="bg2"/>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2141584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496" y="997560"/>
            <a:ext cx="9108504" cy="6678751"/>
          </a:xfrm>
          <a:prstGeom prst="rect">
            <a:avLst/>
          </a:prstGeom>
        </p:spPr>
        <p:txBody>
          <a:bodyPr wrap="square">
            <a:spAutoFit/>
          </a:bodyPr>
          <a:lstStyle/>
          <a:p>
            <a:pPr marL="285750" indent="-285750">
              <a:buFont typeface="Wingdings" panose="05000000000000000000" pitchFamily="2" charset="2"/>
              <a:buChar char="ü"/>
            </a:pPr>
            <a:r>
              <a:rPr lang="fr-FR" sz="1600" b="1" dirty="0">
                <a:solidFill>
                  <a:schemeClr val="bg2"/>
                </a:solidFill>
                <a:latin typeface="Tahoma" panose="020B0604030504040204" pitchFamily="34" charset="0"/>
                <a:ea typeface="Tahoma" panose="020B0604030504040204" pitchFamily="34" charset="0"/>
                <a:cs typeface="Tahoma" panose="020B0604030504040204" pitchFamily="34" charset="0"/>
              </a:rPr>
              <a:t>Acteurs</a:t>
            </a: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 Les administrateurs d’établissement.</a:t>
            </a:r>
          </a:p>
          <a:p>
            <a:pPr marL="285750" indent="-285750">
              <a:buFont typeface="Wingdings" panose="05000000000000000000" pitchFamily="2" charset="2"/>
              <a:buChar char="ü"/>
            </a:pPr>
            <a:endParaRPr lang="fr-FR" sz="1600" dirty="0">
              <a:solidFill>
                <a:schemeClr val="bg2"/>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Wingdings" panose="05000000000000000000" pitchFamily="2" charset="2"/>
              <a:buChar char="ü"/>
            </a:pPr>
            <a:r>
              <a:rPr lang="fr-FR" sz="1600" b="1" dirty="0">
                <a:solidFill>
                  <a:schemeClr val="bg2"/>
                </a:solidFill>
                <a:latin typeface="Tahoma" panose="020B0604030504040204" pitchFamily="34" charset="0"/>
                <a:ea typeface="Tahoma" panose="020B0604030504040204" pitchFamily="34" charset="0"/>
                <a:cs typeface="Tahoma" panose="020B0604030504040204" pitchFamily="34" charset="0"/>
              </a:rPr>
              <a:t>Période</a:t>
            </a: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 Après la réouverture d’ATRIUM.</a:t>
            </a:r>
          </a:p>
          <a:p>
            <a:pPr marL="285750" indent="-285750">
              <a:buFont typeface="Wingdings" panose="05000000000000000000" pitchFamily="2" charset="2"/>
              <a:buChar char="ü"/>
            </a:pPr>
            <a:endParaRPr lang="fr-FR" sz="1600" dirty="0">
              <a:solidFill>
                <a:schemeClr val="bg2"/>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Wingdings" panose="05000000000000000000" pitchFamily="2" charset="2"/>
              <a:buChar char="ü"/>
            </a:pPr>
            <a:r>
              <a:rPr lang="fr-FR" sz="1600" b="1" dirty="0">
                <a:solidFill>
                  <a:schemeClr val="bg2"/>
                </a:solidFill>
                <a:latin typeface="Tahoma" panose="020B0604030504040204" pitchFamily="34" charset="0"/>
                <a:ea typeface="Tahoma" panose="020B0604030504040204" pitchFamily="34" charset="0"/>
                <a:cs typeface="Tahoma" panose="020B0604030504040204" pitchFamily="34" charset="0"/>
              </a:rPr>
              <a:t>Objectif</a:t>
            </a: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 Suite aux premiers imports annuaire de la nouvelle année scolaire, il faut vérifier que les données annuaires et les affectations des utilisateurs sont correctes dans ATRIUM, afin de permettre aux utilisateurs d’accéder aux bonnes données dans le portail. Si des données ne sont pas correctes, les mises à jour doivent être réalisées directement dans les bases de données de l'établissement.</a:t>
            </a:r>
          </a:p>
          <a:p>
            <a:endParaRPr lang="fr-FR" sz="1600" dirty="0">
              <a:solidFill>
                <a:schemeClr val="bg2"/>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Wingdings" panose="05000000000000000000" pitchFamily="2" charset="2"/>
              <a:buChar char="ü"/>
            </a:pPr>
            <a:r>
              <a:rPr lang="fr-FR" sz="1600" b="1" dirty="0">
                <a:solidFill>
                  <a:schemeClr val="bg2"/>
                </a:solidFill>
                <a:latin typeface="Tahoma" panose="020B0604030504040204" pitchFamily="34" charset="0"/>
                <a:ea typeface="Tahoma" panose="020B0604030504040204" pitchFamily="34" charset="0"/>
                <a:cs typeface="Tahoma" panose="020B0604030504040204" pitchFamily="34" charset="0"/>
              </a:rPr>
              <a:t>Mode opératoire:</a:t>
            </a:r>
          </a:p>
          <a:p>
            <a:pPr marL="742950" lvl="1" indent="-285750">
              <a:lnSpc>
                <a:spcPct val="150000"/>
              </a:lnSpc>
              <a:buFont typeface="Arial" panose="020B0604020202020204" pitchFamily="34" charset="0"/>
              <a:buChar char="•"/>
            </a:pP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Mise à jour des comptes à faire dans SIECLE et STSWEB</a:t>
            </a:r>
          </a:p>
          <a:p>
            <a:pPr marL="742950" lvl="1" indent="-285750">
              <a:lnSpc>
                <a:spcPct val="150000"/>
              </a:lnSpc>
              <a:buFont typeface="Arial" panose="020B0604020202020204" pitchFamily="34" charset="0"/>
              <a:buChar char="•"/>
            </a:pP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Mise à jour à faire dans LIBELLULE et GUEPARD pour les lycées agricoles</a:t>
            </a:r>
          </a:p>
          <a:p>
            <a:pPr marL="742950" lvl="1" indent="-285750">
              <a:buFont typeface="Arial" panose="020B0604020202020204" pitchFamily="34" charset="0"/>
              <a:buChar char="•"/>
            </a:pP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Des documents de référence complémentaires sont mis à disposition par vos autorités académiques (notamment le document Mise en place d'un ENT – Guide de saisie SIECLE/STS WEB) sur le forum des administrateurs</a:t>
            </a:r>
          </a:p>
          <a:p>
            <a:pPr marL="742950" lvl="1" indent="-285750">
              <a:buFont typeface="Arial" panose="020B0604020202020204" pitchFamily="34" charset="0"/>
              <a:buChar char="•"/>
            </a:pP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Est également disponible le parcours Magistère Parcours Magistère "Fiabilisation des données en EPLE" (Vous pouvez le retrouver avec l'outil recherche: mot clé "fiabilisation")</a:t>
            </a:r>
            <a:b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b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hlinkClick r:id="rId2"/>
              </a:rPr>
              <a:t>https://magistere.education.fr/ac-aix-marseille/course/view.php?id=2042</a:t>
            </a: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 pour Aix-Marseille</a:t>
            </a:r>
            <a:b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b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hlinkClick r:id="rId3"/>
              </a:rPr>
              <a:t>https://magistere.education.fr/ac-nice/course/view.php?id=2294</a:t>
            </a: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 </a:t>
            </a:r>
            <a:r>
              <a:rPr lang="fr-FR" sz="1400">
                <a:solidFill>
                  <a:schemeClr val="bg2"/>
                </a:solidFill>
                <a:latin typeface="Tahoma" panose="020B0604030504040204" pitchFamily="34" charset="0"/>
                <a:ea typeface="Tahoma" panose="020B0604030504040204" pitchFamily="34" charset="0"/>
                <a:cs typeface="Tahoma" panose="020B0604030504040204" pitchFamily="34" charset="0"/>
              </a:rPr>
              <a:t>pour Nice</a:t>
            </a:r>
            <a:endParaRPr lang="fr-FR" sz="1400" dirty="0">
              <a:solidFill>
                <a:schemeClr val="bg2"/>
              </a:solidFill>
              <a:latin typeface="Tahoma" panose="020B0604030504040204" pitchFamily="34" charset="0"/>
              <a:ea typeface="Tahoma" panose="020B0604030504040204" pitchFamily="34" charset="0"/>
              <a:cs typeface="Tahoma" panose="020B0604030504040204" pitchFamily="34" charset="0"/>
            </a:endParaRPr>
          </a:p>
          <a:p>
            <a:pPr marL="742950" lvl="1" indent="-285750">
              <a:lnSpc>
                <a:spcPct val="150000"/>
              </a:lnSpc>
              <a:buFont typeface="Arial" panose="020B0604020202020204" pitchFamily="34" charset="0"/>
              <a:buChar char="•"/>
            </a:pPr>
            <a:endParaRPr lang="fr-FR" sz="1200" dirty="0">
              <a:solidFill>
                <a:schemeClr val="bg2"/>
              </a:solidFill>
              <a:latin typeface="Tahoma" panose="020B0604030504040204" pitchFamily="34" charset="0"/>
              <a:ea typeface="Tahoma" panose="020B0604030504040204" pitchFamily="34" charset="0"/>
              <a:cs typeface="Tahoma" panose="020B0604030504040204" pitchFamily="34" charset="0"/>
            </a:endParaRPr>
          </a:p>
          <a:p>
            <a:pPr marL="171450" indent="-171450">
              <a:lnSpc>
                <a:spcPct val="200000"/>
              </a:lnSpc>
              <a:buFontTx/>
              <a:buChar char="-"/>
            </a:pPr>
            <a:endParaRPr lang="fr-FR" sz="1600" dirty="0">
              <a:solidFill>
                <a:schemeClr val="bg2"/>
              </a:solidFill>
              <a:latin typeface="Tahoma" panose="020B0604030504040204" pitchFamily="34" charset="0"/>
              <a:ea typeface="Tahoma" panose="020B0604030504040204" pitchFamily="34" charset="0"/>
              <a:cs typeface="Tahoma" panose="020B0604030504040204" pitchFamily="34" charset="0"/>
            </a:endParaRPr>
          </a:p>
          <a:p>
            <a:pPr>
              <a:lnSpc>
                <a:spcPct val="200000"/>
              </a:lnSpc>
            </a:pPr>
            <a:endParaRPr lang="fr-FR" sz="1600" dirty="0">
              <a:solidFill>
                <a:schemeClr val="bg2"/>
              </a:solidFill>
              <a:latin typeface="Tahoma" panose="020B0604030504040204" pitchFamily="34" charset="0"/>
              <a:ea typeface="Tahoma" panose="020B0604030504040204" pitchFamily="34" charset="0"/>
              <a:cs typeface="Tahoma" panose="020B0604030504040204" pitchFamily="34" charset="0"/>
            </a:endParaRPr>
          </a:p>
        </p:txBody>
      </p:sp>
      <p:sp>
        <p:nvSpPr>
          <p:cNvPr id="3" name="ZoneTexte 2"/>
          <p:cNvSpPr txBox="1"/>
          <p:nvPr/>
        </p:nvSpPr>
        <p:spPr>
          <a:xfrm>
            <a:off x="0" y="160338"/>
            <a:ext cx="9144000" cy="707886"/>
          </a:xfrm>
          <a:prstGeom prst="rect">
            <a:avLst/>
          </a:prstGeom>
          <a:noFill/>
        </p:spPr>
        <p:txBody>
          <a:bodyPr wrap="square" rtlCol="0">
            <a:spAutoFit/>
          </a:bodyPr>
          <a:lstStyle>
            <a:defPPr>
              <a:defRPr lang="fr-FR"/>
            </a:defPPr>
            <a:lvl1pPr marL="0" indent="0" algn="just">
              <a:buFont typeface="Wingdings" panose="05000000000000000000" pitchFamily="2" charset="2"/>
              <a:buNone/>
              <a:defRPr sz="2000" b="1">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defRPr>
            </a:lvl1pPr>
          </a:lstStyle>
          <a:p>
            <a:pPr algn="ctr"/>
            <a:r>
              <a:rPr lang="fr-FR" dirty="0"/>
              <a:t>Fiche pratique n°6</a:t>
            </a:r>
          </a:p>
          <a:p>
            <a:pPr algn="ctr"/>
            <a:r>
              <a:rPr lang="fr-FR" dirty="0"/>
              <a:t>Vérification des données de l’annuaire</a:t>
            </a:r>
          </a:p>
        </p:txBody>
      </p:sp>
      <p:sp>
        <p:nvSpPr>
          <p:cNvPr id="4" name="Espace réservé du numéro de diapositive 3"/>
          <p:cNvSpPr>
            <a:spLocks noGrp="1"/>
          </p:cNvSpPr>
          <p:nvPr>
            <p:ph type="sldNum" sz="quarter" idx="12"/>
          </p:nvPr>
        </p:nvSpPr>
        <p:spPr>
          <a:xfrm>
            <a:off x="6902896" y="6553150"/>
            <a:ext cx="2133600" cy="476250"/>
          </a:xfrm>
        </p:spPr>
        <p:txBody>
          <a:bodyPr/>
          <a:lstStyle/>
          <a:p>
            <a:pPr>
              <a:defRPr/>
            </a:pPr>
            <a:fld id="{A46CD330-5567-47B2-A949-BDE04912748E}" type="slidenum">
              <a:rPr lang="fr-FR" smtClean="0"/>
              <a:pPr>
                <a:defRPr/>
              </a:pPr>
              <a:t>13</a:t>
            </a:fld>
            <a:endParaRPr lang="fr-FR" dirty="0"/>
          </a:p>
        </p:txBody>
      </p:sp>
      <p:sp>
        <p:nvSpPr>
          <p:cNvPr id="5" name="ZoneTexte 4"/>
          <p:cNvSpPr txBox="1"/>
          <p:nvPr/>
        </p:nvSpPr>
        <p:spPr>
          <a:xfrm>
            <a:off x="6360816" y="6309320"/>
            <a:ext cx="2799421" cy="276999"/>
          </a:xfrm>
          <a:prstGeom prst="rect">
            <a:avLst/>
          </a:prstGeom>
          <a:noFill/>
        </p:spPr>
        <p:txBody>
          <a:bodyPr wrap="none" rtlCol="0">
            <a:spAutoFit/>
          </a:bodyPr>
          <a:lstStyle/>
          <a:p>
            <a:pPr marL="0" lvl="3"/>
            <a:r>
              <a:rPr lang="fr-FR" sz="1200" dirty="0">
                <a:solidFill>
                  <a:schemeClr val="bg2"/>
                </a:solidFill>
                <a:latin typeface="Tahoma" panose="020B0604030504040204" pitchFamily="34" charset="0"/>
                <a:ea typeface="Tahoma" panose="020B0604030504040204" pitchFamily="34" charset="0"/>
                <a:cs typeface="Tahoma" panose="020B0604030504040204" pitchFamily="34" charset="0"/>
                <a:hlinkClick r:id="rId4" action="ppaction://hlinksldjump"/>
              </a:rPr>
              <a:t>Retour au déroulement des opérations</a:t>
            </a:r>
            <a:endParaRPr lang="fr-FR" sz="1200" dirty="0">
              <a:solidFill>
                <a:schemeClr val="bg2"/>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641343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496" y="1196752"/>
            <a:ext cx="9108504" cy="4278094"/>
          </a:xfrm>
          <a:prstGeom prst="rect">
            <a:avLst/>
          </a:prstGeom>
        </p:spPr>
        <p:txBody>
          <a:bodyPr wrap="square">
            <a:spAutoFit/>
          </a:bodyPr>
          <a:lstStyle/>
          <a:p>
            <a:pPr marL="285750" indent="-285750">
              <a:buFont typeface="Wingdings" panose="05000000000000000000" pitchFamily="2" charset="2"/>
              <a:buChar char="ü"/>
            </a:pPr>
            <a:r>
              <a:rPr lang="fr-FR" sz="1600" b="1" dirty="0">
                <a:solidFill>
                  <a:schemeClr val="bg2"/>
                </a:solidFill>
                <a:latin typeface="Tahoma" panose="020B0604030504040204" pitchFamily="34" charset="0"/>
                <a:ea typeface="Tahoma" panose="020B0604030504040204" pitchFamily="34" charset="0"/>
                <a:cs typeface="Tahoma" panose="020B0604030504040204" pitchFamily="34" charset="0"/>
              </a:rPr>
              <a:t>Acteurs</a:t>
            </a: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 Les administrateurs d’établissement, administrateurs de GRR.</a:t>
            </a:r>
          </a:p>
          <a:p>
            <a:pPr marL="285750" indent="-285750">
              <a:buFont typeface="Wingdings" panose="05000000000000000000" pitchFamily="2" charset="2"/>
              <a:buChar char="ü"/>
            </a:pPr>
            <a:endParaRPr lang="fr-FR" sz="1600" dirty="0">
              <a:solidFill>
                <a:schemeClr val="bg2"/>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Wingdings" panose="05000000000000000000" pitchFamily="2" charset="2"/>
              <a:buChar char="ü"/>
            </a:pPr>
            <a:r>
              <a:rPr lang="fr-FR" sz="1600" b="1" dirty="0">
                <a:solidFill>
                  <a:schemeClr val="bg2"/>
                </a:solidFill>
                <a:latin typeface="Tahoma" panose="020B0604030504040204" pitchFamily="34" charset="0"/>
                <a:ea typeface="Tahoma" panose="020B0604030504040204" pitchFamily="34" charset="0"/>
                <a:cs typeface="Tahoma" panose="020B0604030504040204" pitchFamily="34" charset="0"/>
              </a:rPr>
              <a:t>Période</a:t>
            </a: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 Après la réouverture d’ATRIUM.</a:t>
            </a:r>
          </a:p>
          <a:p>
            <a:pPr marL="285750" indent="-285750">
              <a:buFont typeface="Wingdings" panose="05000000000000000000" pitchFamily="2" charset="2"/>
              <a:buChar char="ü"/>
            </a:pPr>
            <a:endParaRPr lang="fr-FR" sz="1600" dirty="0">
              <a:solidFill>
                <a:schemeClr val="bg2"/>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Wingdings" panose="05000000000000000000" pitchFamily="2" charset="2"/>
              <a:buChar char="ü"/>
            </a:pPr>
            <a:r>
              <a:rPr lang="fr-FR" sz="1600" b="1" dirty="0">
                <a:solidFill>
                  <a:schemeClr val="bg2"/>
                </a:solidFill>
                <a:latin typeface="Tahoma" panose="020B0604030504040204" pitchFamily="34" charset="0"/>
                <a:ea typeface="Tahoma" panose="020B0604030504040204" pitchFamily="34" charset="0"/>
                <a:cs typeface="Tahoma" panose="020B0604030504040204" pitchFamily="34" charset="0"/>
              </a:rPr>
              <a:t>Objectif</a:t>
            </a: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 Supprimer de GRR les utilisateurs qui ne sont plus présents dans l’établissement à la rentrée scolaire, afin de ne pas garder dans GRR des utilisateurs qui n’y ont plus accès (aucune suppression automatique d’utilisateur n’est faite dans GRR durant la transition d’année scolaire).</a:t>
            </a:r>
          </a:p>
          <a:p>
            <a:pPr marL="285750" indent="-285750">
              <a:buFont typeface="Wingdings" panose="05000000000000000000" pitchFamily="2" charset="2"/>
              <a:buChar char="ü"/>
            </a:pPr>
            <a:r>
              <a:rPr lang="fr-FR" sz="1600" b="1" dirty="0">
                <a:solidFill>
                  <a:schemeClr val="bg2"/>
                </a:solidFill>
                <a:latin typeface="Tahoma" panose="020B0604030504040204" pitchFamily="34" charset="0"/>
                <a:ea typeface="Tahoma" panose="020B0604030504040204" pitchFamily="34" charset="0"/>
                <a:cs typeface="Tahoma" panose="020B0604030504040204" pitchFamily="34" charset="0"/>
              </a:rPr>
              <a:t>Mode opératoire:</a:t>
            </a:r>
          </a:p>
          <a:p>
            <a:pPr marL="1200150" lvl="2" indent="-285750">
              <a:buFont typeface="Arial" panose="020B0604020202020204" pitchFamily="34" charset="0"/>
              <a:buChar char="•"/>
            </a:pP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Se rendre sur GRR</a:t>
            </a:r>
          </a:p>
          <a:p>
            <a:pPr marL="1200150" lvl="2" indent="-285750">
              <a:buFont typeface="Arial" panose="020B0604020202020204" pitchFamily="34" charset="0"/>
              <a:buChar char="•"/>
            </a:pP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Aller dans la section «</a:t>
            </a:r>
            <a:r>
              <a:rPr lang="fr-FR" sz="1600" b="1" dirty="0">
                <a:solidFill>
                  <a:schemeClr val="bg2"/>
                </a:solidFill>
                <a:latin typeface="Tahoma" panose="020B0604030504040204" pitchFamily="34" charset="0"/>
                <a:ea typeface="Tahoma" panose="020B0604030504040204" pitchFamily="34" charset="0"/>
                <a:cs typeface="Tahoma" panose="020B0604030504040204" pitchFamily="34" charset="0"/>
              </a:rPr>
              <a:t>Administration</a:t>
            </a: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a:t>
            </a:r>
          </a:p>
          <a:p>
            <a:pPr marL="1200150" lvl="2" indent="-285750">
              <a:buFont typeface="Arial" panose="020B0604020202020204" pitchFamily="34" charset="0"/>
              <a:buChar char="•"/>
            </a:pP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Dans la sous-section «</a:t>
            </a:r>
            <a:r>
              <a:rPr lang="fr-FR" sz="1600" b="1" dirty="0">
                <a:solidFill>
                  <a:schemeClr val="bg2"/>
                </a:solidFill>
                <a:latin typeface="Tahoma" panose="020B0604030504040204" pitchFamily="34" charset="0"/>
                <a:ea typeface="Tahoma" panose="020B0604030504040204" pitchFamily="34" charset="0"/>
                <a:cs typeface="Tahoma" panose="020B0604030504040204" pitchFamily="34" charset="0"/>
              </a:rPr>
              <a:t>Utilisateurs et accès </a:t>
            </a: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 aller sur la page «</a:t>
            </a:r>
            <a:r>
              <a:rPr lang="fr-FR" sz="1600" b="1" dirty="0">
                <a:solidFill>
                  <a:schemeClr val="bg2"/>
                </a:solidFill>
                <a:latin typeface="Tahoma" panose="020B0604030504040204" pitchFamily="34" charset="0"/>
                <a:ea typeface="Tahoma" panose="020B0604030504040204" pitchFamily="34" charset="0"/>
                <a:cs typeface="Tahoma" panose="020B0604030504040204" pitchFamily="34" charset="0"/>
              </a:rPr>
              <a:t>Utilisateurs</a:t>
            </a: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a:t>
            </a:r>
          </a:p>
          <a:p>
            <a:pPr marL="1200150" lvl="2" indent="-285750">
              <a:buFont typeface="Arial" panose="020B0604020202020204" pitchFamily="34" charset="0"/>
              <a:buChar char="•"/>
            </a:pP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Identifier les utilisateurs à supprimer, puis cliquer sur les liens «</a:t>
            </a:r>
            <a:r>
              <a:rPr lang="fr-FR" sz="1600" b="1" dirty="0">
                <a:solidFill>
                  <a:schemeClr val="bg2"/>
                </a:solidFill>
                <a:latin typeface="Tahoma" panose="020B0604030504040204" pitchFamily="34" charset="0"/>
                <a:ea typeface="Tahoma" panose="020B0604030504040204" pitchFamily="34" charset="0"/>
                <a:cs typeface="Tahoma" panose="020B0604030504040204" pitchFamily="34" charset="0"/>
              </a:rPr>
              <a:t>Supprimer</a:t>
            </a: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 à droite de leur nom</a:t>
            </a:r>
          </a:p>
          <a:p>
            <a:pPr marL="171450" indent="-171450">
              <a:lnSpc>
                <a:spcPct val="200000"/>
              </a:lnSpc>
              <a:buFontTx/>
              <a:buChar char="-"/>
            </a:pPr>
            <a:endParaRPr lang="fr-FR" sz="1600" dirty="0">
              <a:solidFill>
                <a:schemeClr val="bg2"/>
              </a:solidFill>
              <a:latin typeface="Tahoma" panose="020B0604030504040204" pitchFamily="34" charset="0"/>
              <a:ea typeface="Tahoma" panose="020B0604030504040204" pitchFamily="34" charset="0"/>
              <a:cs typeface="Tahoma" panose="020B0604030504040204" pitchFamily="34" charset="0"/>
            </a:endParaRPr>
          </a:p>
          <a:p>
            <a:pPr>
              <a:lnSpc>
                <a:spcPct val="200000"/>
              </a:lnSpc>
            </a:pPr>
            <a:endParaRPr lang="fr-FR" sz="1600" dirty="0">
              <a:solidFill>
                <a:schemeClr val="bg2"/>
              </a:solidFill>
              <a:latin typeface="Tahoma" panose="020B0604030504040204" pitchFamily="34" charset="0"/>
              <a:ea typeface="Tahoma" panose="020B0604030504040204" pitchFamily="34" charset="0"/>
              <a:cs typeface="Tahoma" panose="020B0604030504040204" pitchFamily="34" charset="0"/>
            </a:endParaRPr>
          </a:p>
        </p:txBody>
      </p:sp>
      <p:sp>
        <p:nvSpPr>
          <p:cNvPr id="3" name="ZoneTexte 2"/>
          <p:cNvSpPr txBox="1"/>
          <p:nvPr/>
        </p:nvSpPr>
        <p:spPr>
          <a:xfrm>
            <a:off x="0" y="160338"/>
            <a:ext cx="9144000" cy="707886"/>
          </a:xfrm>
          <a:prstGeom prst="rect">
            <a:avLst/>
          </a:prstGeom>
          <a:noFill/>
        </p:spPr>
        <p:txBody>
          <a:bodyPr wrap="square" rtlCol="0">
            <a:spAutoFit/>
          </a:bodyPr>
          <a:lstStyle>
            <a:defPPr>
              <a:defRPr lang="fr-FR"/>
            </a:defPPr>
            <a:lvl1pPr marL="0" indent="0" algn="just">
              <a:buFont typeface="Wingdings" panose="05000000000000000000" pitchFamily="2" charset="2"/>
              <a:buNone/>
              <a:defRPr sz="2000" b="1">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defRPr>
            </a:lvl1pPr>
          </a:lstStyle>
          <a:p>
            <a:pPr algn="ctr"/>
            <a:r>
              <a:rPr lang="fr-FR" dirty="0"/>
              <a:t>Fiche pratique n°7</a:t>
            </a:r>
          </a:p>
          <a:p>
            <a:pPr algn="ctr"/>
            <a:r>
              <a:rPr lang="fr-FR" dirty="0"/>
              <a:t>Nettoyage des bases GRR</a:t>
            </a:r>
          </a:p>
        </p:txBody>
      </p:sp>
      <p:sp>
        <p:nvSpPr>
          <p:cNvPr id="4" name="Espace réservé du numéro de diapositive 3"/>
          <p:cNvSpPr>
            <a:spLocks noGrp="1"/>
          </p:cNvSpPr>
          <p:nvPr>
            <p:ph type="sldNum" sz="quarter" idx="12"/>
          </p:nvPr>
        </p:nvSpPr>
        <p:spPr>
          <a:xfrm>
            <a:off x="6902896" y="6553150"/>
            <a:ext cx="2133600" cy="476250"/>
          </a:xfrm>
        </p:spPr>
        <p:txBody>
          <a:bodyPr/>
          <a:lstStyle/>
          <a:p>
            <a:pPr>
              <a:defRPr/>
            </a:pPr>
            <a:fld id="{A46CD330-5567-47B2-A949-BDE04912748E}" type="slidenum">
              <a:rPr lang="fr-FR" smtClean="0"/>
              <a:pPr>
                <a:defRPr/>
              </a:pPr>
              <a:t>14</a:t>
            </a:fld>
            <a:endParaRPr lang="fr-FR" dirty="0"/>
          </a:p>
        </p:txBody>
      </p:sp>
      <p:sp>
        <p:nvSpPr>
          <p:cNvPr id="5" name="ZoneTexte 4"/>
          <p:cNvSpPr txBox="1"/>
          <p:nvPr/>
        </p:nvSpPr>
        <p:spPr>
          <a:xfrm>
            <a:off x="6360816" y="5949280"/>
            <a:ext cx="2799421" cy="553998"/>
          </a:xfrm>
          <a:prstGeom prst="rect">
            <a:avLst/>
          </a:prstGeom>
          <a:noFill/>
        </p:spPr>
        <p:txBody>
          <a:bodyPr wrap="none" rtlCol="0">
            <a:spAutoFit/>
          </a:bodyPr>
          <a:lstStyle/>
          <a:p>
            <a:pPr marL="0" lvl="3"/>
            <a:r>
              <a:rPr lang="fr-FR" sz="1200" dirty="0">
                <a:solidFill>
                  <a:schemeClr val="bg2"/>
                </a:solidFill>
                <a:latin typeface="Tahoma" panose="020B0604030504040204" pitchFamily="34" charset="0"/>
                <a:ea typeface="Tahoma" panose="020B0604030504040204" pitchFamily="34" charset="0"/>
                <a:cs typeface="Tahoma" panose="020B0604030504040204" pitchFamily="34" charset="0"/>
                <a:hlinkClick r:id="rId2" action="ppaction://hlinksldjump"/>
              </a:rPr>
              <a:t>Retour au déroulement des opérations</a:t>
            </a:r>
            <a:endParaRPr lang="fr-FR" sz="1200" dirty="0">
              <a:solidFill>
                <a:schemeClr val="bg2"/>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3120440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323528" y="1369799"/>
            <a:ext cx="8280920" cy="4524315"/>
          </a:xfrm>
          <a:prstGeom prst="rect">
            <a:avLst/>
          </a:prstGeom>
        </p:spPr>
        <p:txBody>
          <a:bodyPr wrap="square">
            <a:spAutoFit/>
          </a:bodyPr>
          <a:lstStyle/>
          <a:p>
            <a:r>
              <a:rPr lang="fr-FR" dirty="0">
                <a:solidFill>
                  <a:srgbClr val="7F7F7F"/>
                </a:solidFill>
                <a:latin typeface="Tahoma" panose="020B0604030504040204" pitchFamily="34" charset="0"/>
                <a:ea typeface="Tahoma" panose="020B0604030504040204" pitchFamily="34" charset="0"/>
                <a:cs typeface="Tahoma" panose="020B0604030504040204" pitchFamily="34" charset="0"/>
              </a:rPr>
              <a:t>Un certain nombre de données d’ATRIUM concernent l’année scolaire en cours. L’expression "transition d’année scolaire" désigne ici le processus qui consiste </a:t>
            </a:r>
          </a:p>
          <a:p>
            <a:endParaRPr lang="en-US" dirty="0">
              <a:solidFill>
                <a:srgbClr val="7F7F7F"/>
              </a:solidFill>
              <a:latin typeface="Tahoma" panose="020B0604030504040204" pitchFamily="34" charset="0"/>
              <a:ea typeface="Tahoma" panose="020B0604030504040204" pitchFamily="34" charset="0"/>
              <a:cs typeface="Tahoma" panose="020B0604030504040204" pitchFamily="34" charset="0"/>
            </a:endParaRPr>
          </a:p>
          <a:p>
            <a:pPr marL="342900" lvl="0" indent="-342900">
              <a:buFont typeface="Wingdings" panose="05000000000000000000" pitchFamily="2" charset="2"/>
              <a:buChar char="ü"/>
            </a:pPr>
            <a:r>
              <a:rPr lang="fr-FR" dirty="0">
                <a:solidFill>
                  <a:srgbClr val="7F7F7F"/>
                </a:solidFill>
                <a:latin typeface="Tahoma" panose="020B0604030504040204" pitchFamily="34" charset="0"/>
                <a:ea typeface="Tahoma" panose="020B0604030504040204" pitchFamily="34" charset="0"/>
                <a:cs typeface="Tahoma" panose="020B0604030504040204" pitchFamily="34" charset="0"/>
              </a:rPr>
              <a:t>à rendre inactives ou supprimer certaines données de l’année scolaire écoulée</a:t>
            </a:r>
          </a:p>
          <a:p>
            <a:pPr lvl="0"/>
            <a:endParaRPr lang="en-US" dirty="0">
              <a:solidFill>
                <a:srgbClr val="7F7F7F"/>
              </a:solidFill>
              <a:latin typeface="Tahoma" panose="020B0604030504040204" pitchFamily="34" charset="0"/>
              <a:ea typeface="Tahoma" panose="020B0604030504040204" pitchFamily="34" charset="0"/>
              <a:cs typeface="Tahoma" panose="020B0604030504040204" pitchFamily="34" charset="0"/>
            </a:endParaRPr>
          </a:p>
          <a:p>
            <a:pPr marL="342900" lvl="0" indent="-342900">
              <a:buFont typeface="Wingdings" panose="05000000000000000000" pitchFamily="2" charset="2"/>
              <a:buChar char="ü"/>
            </a:pPr>
            <a:r>
              <a:rPr lang="fr-FR" dirty="0">
                <a:solidFill>
                  <a:srgbClr val="7F7F7F"/>
                </a:solidFill>
                <a:latin typeface="Tahoma" panose="020B0604030504040204" pitchFamily="34" charset="0"/>
                <a:ea typeface="Tahoma" panose="020B0604030504040204" pitchFamily="34" charset="0"/>
                <a:cs typeface="Tahoma" panose="020B0604030504040204" pitchFamily="34" charset="0"/>
              </a:rPr>
              <a:t>à rendre actives les données de l’année scolaire à venir</a:t>
            </a:r>
          </a:p>
          <a:p>
            <a:pPr marL="342900" lvl="0" indent="-342900">
              <a:buFont typeface="Wingdings" panose="05000000000000000000" pitchFamily="2" charset="2"/>
              <a:buChar char="ü"/>
            </a:pPr>
            <a:endParaRPr lang="en-US" dirty="0">
              <a:solidFill>
                <a:srgbClr val="7F7F7F"/>
              </a:solidFill>
              <a:latin typeface="Tahoma" panose="020B0604030504040204" pitchFamily="34" charset="0"/>
              <a:ea typeface="Tahoma" panose="020B0604030504040204" pitchFamily="34" charset="0"/>
              <a:cs typeface="Tahoma" panose="020B0604030504040204" pitchFamily="34" charset="0"/>
            </a:endParaRPr>
          </a:p>
          <a:p>
            <a:pPr marL="342900" lvl="0" indent="-342900">
              <a:buFont typeface="Wingdings" panose="05000000000000000000" pitchFamily="2" charset="2"/>
              <a:buChar char="ü"/>
            </a:pPr>
            <a:r>
              <a:rPr lang="fr-FR" dirty="0">
                <a:solidFill>
                  <a:srgbClr val="7F7F7F"/>
                </a:solidFill>
                <a:latin typeface="Tahoma" panose="020B0604030504040204" pitchFamily="34" charset="0"/>
                <a:ea typeface="Tahoma" panose="020B0604030504040204" pitchFamily="34" charset="0"/>
                <a:cs typeface="Tahoma" panose="020B0604030504040204" pitchFamily="34" charset="0"/>
              </a:rPr>
              <a:t>à laisser actives certaines données de l’année écoulée pour une utilisation future dans ATRIUM durant l’année suivante (contenu des sites collaboratifs par exemple) </a:t>
            </a:r>
          </a:p>
          <a:p>
            <a:pPr marL="342900" lvl="0" indent="-342900">
              <a:buFont typeface="Wingdings" panose="05000000000000000000" pitchFamily="2" charset="2"/>
              <a:buChar char="ü"/>
            </a:pPr>
            <a:endParaRPr lang="fr-FR" dirty="0">
              <a:solidFill>
                <a:srgbClr val="7F7F7F"/>
              </a:solidFill>
              <a:latin typeface="Tahoma" panose="020B0604030504040204" pitchFamily="34" charset="0"/>
              <a:ea typeface="Tahoma" panose="020B0604030504040204" pitchFamily="34" charset="0"/>
              <a:cs typeface="Tahoma" panose="020B0604030504040204" pitchFamily="34" charset="0"/>
            </a:endParaRPr>
          </a:p>
          <a:p>
            <a:pPr lvl="0"/>
            <a:endParaRPr lang="fr-FR" dirty="0">
              <a:solidFill>
                <a:srgbClr val="7F7F7F"/>
              </a:solidFill>
              <a:latin typeface="Tahoma" panose="020B0604030504040204" pitchFamily="34" charset="0"/>
              <a:ea typeface="Tahoma" panose="020B0604030504040204" pitchFamily="34" charset="0"/>
              <a:cs typeface="Tahoma" panose="020B0604030504040204" pitchFamily="34" charset="0"/>
            </a:endParaRPr>
          </a:p>
          <a:p>
            <a:pPr lvl="0"/>
            <a:endParaRPr lang="fr-FR" dirty="0">
              <a:solidFill>
                <a:srgbClr val="7F7F7F"/>
              </a:solidFill>
              <a:latin typeface="Tahoma" panose="020B0604030504040204" pitchFamily="34" charset="0"/>
              <a:ea typeface="Tahoma" panose="020B0604030504040204" pitchFamily="34" charset="0"/>
              <a:cs typeface="Tahoma" panose="020B0604030504040204" pitchFamily="34" charset="0"/>
            </a:endParaRPr>
          </a:p>
          <a:p>
            <a:pPr lvl="0"/>
            <a:r>
              <a:rPr lang="fr-FR" i="1" dirty="0">
                <a:solidFill>
                  <a:srgbClr val="7F7F7F"/>
                </a:solidFill>
                <a:latin typeface="Tahoma" panose="020B0604030504040204" pitchFamily="34" charset="0"/>
                <a:ea typeface="Tahoma" panose="020B0604030504040204" pitchFamily="34" charset="0"/>
                <a:cs typeface="Tahoma" panose="020B0604030504040204" pitchFamily="34" charset="0"/>
              </a:rPr>
              <a:t>Ce document présente l’ensemble des actions à réaliser dans le cadre de cette opération de transition d’année scolaire.</a:t>
            </a:r>
            <a:endParaRPr lang="en-US" i="1" dirty="0">
              <a:solidFill>
                <a:srgbClr val="7F7F7F"/>
              </a:solidFill>
              <a:latin typeface="Tahoma" panose="020B0604030504040204" pitchFamily="34" charset="0"/>
              <a:ea typeface="Tahoma" panose="020B0604030504040204" pitchFamily="34" charset="0"/>
              <a:cs typeface="Tahoma" panose="020B0604030504040204" pitchFamily="34" charset="0"/>
            </a:endParaRPr>
          </a:p>
        </p:txBody>
      </p:sp>
      <p:sp>
        <p:nvSpPr>
          <p:cNvPr id="3" name="ZoneTexte 2"/>
          <p:cNvSpPr txBox="1"/>
          <p:nvPr/>
        </p:nvSpPr>
        <p:spPr>
          <a:xfrm>
            <a:off x="0" y="160338"/>
            <a:ext cx="9144000" cy="1015663"/>
          </a:xfrm>
          <a:prstGeom prst="rect">
            <a:avLst/>
          </a:prstGeom>
          <a:noFill/>
        </p:spPr>
        <p:txBody>
          <a:bodyPr wrap="square" rtlCol="0">
            <a:spAutoFit/>
          </a:bodyPr>
          <a:lstStyle>
            <a:defPPr>
              <a:defRPr lang="fr-FR"/>
            </a:defPPr>
            <a:lvl1pPr marL="0" indent="0" algn="just">
              <a:buFont typeface="Wingdings" panose="05000000000000000000" pitchFamily="2" charset="2"/>
              <a:buNone/>
              <a:defRPr sz="2000" b="1">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defRPr>
            </a:lvl1pPr>
          </a:lstStyle>
          <a:p>
            <a:pPr lvl="0" algn="ctr"/>
            <a:r>
              <a:rPr lang="fr-FR" dirty="0"/>
              <a:t>Qu’est-ce que </a:t>
            </a:r>
          </a:p>
          <a:p>
            <a:pPr lvl="0" algn="ctr"/>
            <a:r>
              <a:rPr lang="fr-FR" dirty="0"/>
              <a:t>la transition d’année scolaire ?</a:t>
            </a:r>
            <a:endParaRPr lang="en-US" dirty="0"/>
          </a:p>
          <a:p>
            <a:pPr algn="ctr"/>
            <a:endParaRPr lang="fr-FR" dirty="0"/>
          </a:p>
        </p:txBody>
      </p:sp>
      <p:sp>
        <p:nvSpPr>
          <p:cNvPr id="4" name="Espace réservé du numéro de diapositive 3"/>
          <p:cNvSpPr>
            <a:spLocks noGrp="1"/>
          </p:cNvSpPr>
          <p:nvPr>
            <p:ph type="sldNum" sz="quarter" idx="12"/>
          </p:nvPr>
        </p:nvSpPr>
        <p:spPr>
          <a:xfrm>
            <a:off x="6902896" y="6553150"/>
            <a:ext cx="2133600" cy="476250"/>
          </a:xfrm>
        </p:spPr>
        <p:txBody>
          <a:bodyPr/>
          <a:lstStyle/>
          <a:p>
            <a:pPr>
              <a:defRPr/>
            </a:pPr>
            <a:fld id="{A46CD330-5567-47B2-A949-BDE04912748E}" type="slidenum">
              <a:rPr lang="fr-FR" smtClean="0"/>
              <a:pPr>
                <a:defRPr/>
              </a:pPr>
              <a:t>2</a:t>
            </a:fld>
            <a:endParaRPr lang="fr-FR" dirty="0"/>
          </a:p>
        </p:txBody>
      </p:sp>
    </p:spTree>
    <p:extLst>
      <p:ext uri="{BB962C8B-B14F-4D97-AF65-F5344CB8AC3E}">
        <p14:creationId xmlns:p14="http://schemas.microsoft.com/office/powerpoint/2010/main" val="2584168392"/>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496" y="1196752"/>
            <a:ext cx="9108504" cy="1631216"/>
          </a:xfrm>
          <a:prstGeom prst="rect">
            <a:avLst/>
          </a:prstGeom>
        </p:spPr>
        <p:txBody>
          <a:bodyPr wrap="square">
            <a:spAutoFit/>
          </a:bodyPr>
          <a:lstStyle/>
          <a:p>
            <a:pPr>
              <a:lnSpc>
                <a:spcPct val="200000"/>
              </a:lnSpc>
            </a:pPr>
            <a:r>
              <a:rPr lang="fr-FR" b="1" dirty="0">
                <a:solidFill>
                  <a:schemeClr val="bg2"/>
                </a:solidFill>
                <a:latin typeface="Tahoma" panose="020B0604030504040204" pitchFamily="34" charset="0"/>
                <a:ea typeface="Tahoma" panose="020B0604030504040204" pitchFamily="34" charset="0"/>
                <a:cs typeface="Tahoma" panose="020B0604030504040204" pitchFamily="34" charset="0"/>
              </a:rPr>
              <a:t>     </a:t>
            </a:r>
            <a:endParaRPr lang="fr-FR" sz="1600" dirty="0">
              <a:solidFill>
                <a:schemeClr val="bg2"/>
              </a:solidFill>
              <a:latin typeface="Tahoma" panose="020B0604030504040204" pitchFamily="34" charset="0"/>
              <a:ea typeface="Tahoma" panose="020B0604030504040204" pitchFamily="34" charset="0"/>
              <a:cs typeface="Tahoma" panose="020B0604030504040204" pitchFamily="34" charset="0"/>
            </a:endParaRPr>
          </a:p>
          <a:p>
            <a:pPr marL="171450" indent="-171450">
              <a:lnSpc>
                <a:spcPct val="200000"/>
              </a:lnSpc>
              <a:buFontTx/>
              <a:buChar char="-"/>
            </a:pPr>
            <a:endParaRPr lang="fr-FR" sz="1600" dirty="0">
              <a:solidFill>
                <a:schemeClr val="bg2"/>
              </a:solidFill>
              <a:latin typeface="Tahoma" panose="020B0604030504040204" pitchFamily="34" charset="0"/>
              <a:ea typeface="Tahoma" panose="020B0604030504040204" pitchFamily="34" charset="0"/>
              <a:cs typeface="Tahoma" panose="020B0604030504040204" pitchFamily="34" charset="0"/>
            </a:endParaRPr>
          </a:p>
          <a:p>
            <a:pPr>
              <a:lnSpc>
                <a:spcPct val="200000"/>
              </a:lnSpc>
            </a:pPr>
            <a:endParaRPr lang="fr-FR" sz="1600" dirty="0">
              <a:solidFill>
                <a:schemeClr val="bg2"/>
              </a:solidFill>
              <a:latin typeface="Tahoma" panose="020B0604030504040204" pitchFamily="34" charset="0"/>
              <a:ea typeface="Tahoma" panose="020B0604030504040204" pitchFamily="34" charset="0"/>
              <a:cs typeface="Tahoma" panose="020B0604030504040204" pitchFamily="34" charset="0"/>
            </a:endParaRPr>
          </a:p>
        </p:txBody>
      </p:sp>
      <p:sp>
        <p:nvSpPr>
          <p:cNvPr id="3" name="ZoneTexte 2"/>
          <p:cNvSpPr txBox="1"/>
          <p:nvPr/>
        </p:nvSpPr>
        <p:spPr>
          <a:xfrm>
            <a:off x="0" y="160338"/>
            <a:ext cx="9144000" cy="400110"/>
          </a:xfrm>
          <a:prstGeom prst="rect">
            <a:avLst/>
          </a:prstGeom>
          <a:noFill/>
        </p:spPr>
        <p:txBody>
          <a:bodyPr wrap="square" rtlCol="0">
            <a:spAutoFit/>
          </a:bodyPr>
          <a:lstStyle>
            <a:defPPr>
              <a:defRPr lang="fr-FR"/>
            </a:defPPr>
            <a:lvl1pPr marL="0" indent="0" algn="just">
              <a:buFont typeface="Wingdings" panose="05000000000000000000" pitchFamily="2" charset="2"/>
              <a:buNone/>
              <a:defRPr sz="2000" b="1">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defRPr>
            </a:lvl1pPr>
          </a:lstStyle>
          <a:p>
            <a:pPr algn="ctr"/>
            <a:r>
              <a:rPr lang="fr-FR" dirty="0"/>
              <a:t>Déroulement des opérations</a:t>
            </a:r>
          </a:p>
        </p:txBody>
      </p:sp>
      <p:graphicFrame>
        <p:nvGraphicFramePr>
          <p:cNvPr id="9" name="Diagramme 8"/>
          <p:cNvGraphicFramePr>
            <a:graphicFrameLocks/>
          </p:cNvGraphicFramePr>
          <p:nvPr>
            <p:extLst>
              <p:ext uri="{D42A27DB-BD31-4B8C-83A1-F6EECF244321}">
                <p14:modId xmlns:p14="http://schemas.microsoft.com/office/powerpoint/2010/main" val="3678215133"/>
              </p:ext>
            </p:extLst>
          </p:nvPr>
        </p:nvGraphicFramePr>
        <p:xfrm>
          <a:off x="1273686" y="1124744"/>
          <a:ext cx="4302550" cy="57332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Espace réservé du numéro de diapositive 4"/>
          <p:cNvSpPr>
            <a:spLocks noGrp="1"/>
          </p:cNvSpPr>
          <p:nvPr>
            <p:ph type="sldNum" sz="quarter" idx="12"/>
          </p:nvPr>
        </p:nvSpPr>
        <p:spPr>
          <a:xfrm>
            <a:off x="6902896" y="6553150"/>
            <a:ext cx="2133600" cy="476250"/>
          </a:xfrm>
        </p:spPr>
        <p:txBody>
          <a:bodyPr/>
          <a:lstStyle/>
          <a:p>
            <a:pPr>
              <a:defRPr/>
            </a:pPr>
            <a:fld id="{A46CD330-5567-47B2-A949-BDE04912748E}" type="slidenum">
              <a:rPr lang="fr-FR" smtClean="0"/>
              <a:pPr>
                <a:defRPr/>
              </a:pPr>
              <a:t>3</a:t>
            </a:fld>
            <a:endParaRPr lang="fr-FR" dirty="0"/>
          </a:p>
        </p:txBody>
      </p:sp>
      <p:sp>
        <p:nvSpPr>
          <p:cNvPr id="16" name="ZoneTexte 15"/>
          <p:cNvSpPr txBox="1"/>
          <p:nvPr/>
        </p:nvSpPr>
        <p:spPr>
          <a:xfrm>
            <a:off x="-25290" y="1136938"/>
            <a:ext cx="1199366" cy="707886"/>
          </a:xfrm>
          <a:prstGeom prst="rect">
            <a:avLst/>
          </a:prstGeom>
          <a:noFill/>
        </p:spPr>
        <p:txBody>
          <a:bodyPr wrap="none" rtlCol="0">
            <a:spAutoFit/>
          </a:bodyPr>
          <a:lstStyle/>
          <a:p>
            <a:pPr algn="ctr"/>
            <a:r>
              <a:rPr lang="fr-FR" sz="1000" b="1" i="1" dirty="0">
                <a:solidFill>
                  <a:schemeClr val="tx1">
                    <a:lumMod val="50000"/>
                    <a:lumOff val="50000"/>
                  </a:schemeClr>
                </a:solidFill>
              </a:rPr>
              <a:t>De préférence </a:t>
            </a:r>
          </a:p>
          <a:p>
            <a:pPr algn="ctr"/>
            <a:r>
              <a:rPr lang="fr-FR" sz="1000" b="1" i="1" dirty="0">
                <a:solidFill>
                  <a:schemeClr val="tx1">
                    <a:lumMod val="50000"/>
                    <a:lumOff val="50000"/>
                  </a:schemeClr>
                </a:solidFill>
              </a:rPr>
              <a:t>avant le 8 Juillet.</a:t>
            </a:r>
          </a:p>
          <a:p>
            <a:pPr algn="ctr"/>
            <a:r>
              <a:rPr lang="fr-FR" sz="1000" b="1" i="1" dirty="0">
                <a:solidFill>
                  <a:schemeClr val="tx1">
                    <a:lumMod val="50000"/>
                    <a:lumOff val="50000"/>
                  </a:schemeClr>
                </a:solidFill>
              </a:rPr>
              <a:t>Au plus tard </a:t>
            </a:r>
          </a:p>
          <a:p>
            <a:pPr algn="ctr"/>
            <a:r>
              <a:rPr lang="fr-FR" sz="1000" b="1" i="1" dirty="0">
                <a:solidFill>
                  <a:schemeClr val="tx1">
                    <a:lumMod val="50000"/>
                    <a:lumOff val="50000"/>
                  </a:schemeClr>
                </a:solidFill>
              </a:rPr>
              <a:t>avant le 15 Août.</a:t>
            </a:r>
          </a:p>
        </p:txBody>
      </p:sp>
      <p:sp>
        <p:nvSpPr>
          <p:cNvPr id="17" name="ZoneTexte 16"/>
          <p:cNvSpPr txBox="1"/>
          <p:nvPr/>
        </p:nvSpPr>
        <p:spPr>
          <a:xfrm>
            <a:off x="209549" y="2174667"/>
            <a:ext cx="729687" cy="246221"/>
          </a:xfrm>
          <a:prstGeom prst="rect">
            <a:avLst/>
          </a:prstGeom>
          <a:noFill/>
        </p:spPr>
        <p:txBody>
          <a:bodyPr wrap="none" rtlCol="0">
            <a:spAutoFit/>
          </a:bodyPr>
          <a:lstStyle/>
          <a:p>
            <a:pPr algn="ctr"/>
            <a:r>
              <a:rPr lang="fr-FR" sz="1000" b="1" i="1" dirty="0">
                <a:solidFill>
                  <a:schemeClr val="tx1">
                    <a:lumMod val="50000"/>
                    <a:lumOff val="50000"/>
                  </a:schemeClr>
                </a:solidFill>
              </a:rPr>
              <a:t>10 Juillet</a:t>
            </a:r>
          </a:p>
        </p:txBody>
      </p:sp>
      <p:sp>
        <p:nvSpPr>
          <p:cNvPr id="18" name="ZoneTexte 17"/>
          <p:cNvSpPr txBox="1"/>
          <p:nvPr/>
        </p:nvSpPr>
        <p:spPr>
          <a:xfrm>
            <a:off x="247219" y="2966755"/>
            <a:ext cx="654346" cy="246221"/>
          </a:xfrm>
          <a:prstGeom prst="rect">
            <a:avLst/>
          </a:prstGeom>
          <a:noFill/>
        </p:spPr>
        <p:txBody>
          <a:bodyPr wrap="none" rtlCol="0">
            <a:spAutoFit/>
          </a:bodyPr>
          <a:lstStyle/>
          <a:p>
            <a:pPr algn="ctr"/>
            <a:r>
              <a:rPr lang="fr-FR" sz="1000" b="1" i="1" dirty="0">
                <a:solidFill>
                  <a:schemeClr val="tx1">
                    <a:lumMod val="50000"/>
                    <a:lumOff val="50000"/>
                  </a:schemeClr>
                </a:solidFill>
              </a:rPr>
              <a:t>16 Août</a:t>
            </a:r>
          </a:p>
        </p:txBody>
      </p:sp>
      <p:sp>
        <p:nvSpPr>
          <p:cNvPr id="19" name="ZoneTexte 18"/>
          <p:cNvSpPr txBox="1"/>
          <p:nvPr/>
        </p:nvSpPr>
        <p:spPr>
          <a:xfrm>
            <a:off x="-36512" y="3645024"/>
            <a:ext cx="1221809" cy="246221"/>
          </a:xfrm>
          <a:prstGeom prst="rect">
            <a:avLst/>
          </a:prstGeom>
          <a:noFill/>
        </p:spPr>
        <p:txBody>
          <a:bodyPr wrap="none" rtlCol="0">
            <a:spAutoFit/>
          </a:bodyPr>
          <a:lstStyle/>
          <a:p>
            <a:pPr algn="ctr"/>
            <a:r>
              <a:rPr lang="fr-FR" sz="1000" b="1" i="1" dirty="0">
                <a:solidFill>
                  <a:schemeClr val="tx1">
                    <a:lumMod val="50000"/>
                    <a:lumOff val="50000"/>
                  </a:schemeClr>
                </a:solidFill>
              </a:rPr>
              <a:t>Du 16 au 31 Août</a:t>
            </a:r>
          </a:p>
        </p:txBody>
      </p:sp>
      <p:sp>
        <p:nvSpPr>
          <p:cNvPr id="20" name="ZoneTexte 19"/>
          <p:cNvSpPr txBox="1"/>
          <p:nvPr/>
        </p:nvSpPr>
        <p:spPr>
          <a:xfrm>
            <a:off x="247219" y="4406915"/>
            <a:ext cx="654346" cy="246221"/>
          </a:xfrm>
          <a:prstGeom prst="rect">
            <a:avLst/>
          </a:prstGeom>
          <a:noFill/>
        </p:spPr>
        <p:txBody>
          <a:bodyPr wrap="none" rtlCol="0">
            <a:spAutoFit/>
          </a:bodyPr>
          <a:lstStyle/>
          <a:p>
            <a:pPr algn="ctr"/>
            <a:r>
              <a:rPr lang="fr-FR" sz="1000" b="1" i="1" dirty="0">
                <a:solidFill>
                  <a:schemeClr val="tx1">
                    <a:lumMod val="50000"/>
                    <a:lumOff val="50000"/>
                  </a:schemeClr>
                </a:solidFill>
              </a:rPr>
              <a:t>30 Août</a:t>
            </a:r>
          </a:p>
        </p:txBody>
      </p:sp>
      <p:sp>
        <p:nvSpPr>
          <p:cNvPr id="21" name="ZoneTexte 20"/>
          <p:cNvSpPr txBox="1"/>
          <p:nvPr/>
        </p:nvSpPr>
        <p:spPr>
          <a:xfrm>
            <a:off x="140621" y="5373216"/>
            <a:ext cx="867545" cy="400110"/>
          </a:xfrm>
          <a:prstGeom prst="rect">
            <a:avLst/>
          </a:prstGeom>
          <a:noFill/>
        </p:spPr>
        <p:txBody>
          <a:bodyPr wrap="none" rtlCol="0">
            <a:spAutoFit/>
          </a:bodyPr>
          <a:lstStyle/>
          <a:p>
            <a:pPr algn="ctr"/>
            <a:r>
              <a:rPr lang="fr-FR" sz="1000" b="1" i="1" dirty="0">
                <a:solidFill>
                  <a:schemeClr val="tx1">
                    <a:lumMod val="50000"/>
                    <a:lumOff val="50000"/>
                  </a:schemeClr>
                </a:solidFill>
              </a:rPr>
              <a:t>À partir du </a:t>
            </a:r>
          </a:p>
          <a:p>
            <a:pPr algn="ctr"/>
            <a:r>
              <a:rPr lang="fr-FR" sz="1000" b="1" i="1" dirty="0">
                <a:solidFill>
                  <a:schemeClr val="tx1">
                    <a:lumMod val="50000"/>
                    <a:lumOff val="50000"/>
                  </a:schemeClr>
                </a:solidFill>
              </a:rPr>
              <a:t>30 Août</a:t>
            </a:r>
          </a:p>
        </p:txBody>
      </p:sp>
      <p:sp>
        <p:nvSpPr>
          <p:cNvPr id="25" name="ZoneTexte 24"/>
          <p:cNvSpPr txBox="1"/>
          <p:nvPr/>
        </p:nvSpPr>
        <p:spPr>
          <a:xfrm>
            <a:off x="-34107" y="6108255"/>
            <a:ext cx="1217000" cy="400110"/>
          </a:xfrm>
          <a:prstGeom prst="rect">
            <a:avLst/>
          </a:prstGeom>
          <a:noFill/>
        </p:spPr>
        <p:txBody>
          <a:bodyPr wrap="none" rtlCol="0">
            <a:spAutoFit/>
          </a:bodyPr>
          <a:lstStyle/>
          <a:p>
            <a:pPr algn="ctr"/>
            <a:r>
              <a:rPr lang="fr-FR" sz="1000" b="1" i="1" dirty="0">
                <a:solidFill>
                  <a:schemeClr val="tx1">
                    <a:lumMod val="50000"/>
                    <a:lumOff val="50000"/>
                  </a:schemeClr>
                </a:solidFill>
              </a:rPr>
              <a:t>1</a:t>
            </a:r>
            <a:r>
              <a:rPr lang="fr-FR" sz="1000" b="1" i="1" baseline="30000" dirty="0">
                <a:solidFill>
                  <a:schemeClr val="tx1">
                    <a:lumMod val="50000"/>
                    <a:lumOff val="50000"/>
                  </a:schemeClr>
                </a:solidFill>
              </a:rPr>
              <a:t>er</a:t>
            </a:r>
            <a:r>
              <a:rPr lang="fr-FR" sz="1000" b="1" i="1" dirty="0">
                <a:solidFill>
                  <a:schemeClr val="tx1">
                    <a:lumMod val="50000"/>
                    <a:lumOff val="50000"/>
                  </a:schemeClr>
                </a:solidFill>
              </a:rPr>
              <a:t> Septembre et </a:t>
            </a:r>
          </a:p>
          <a:p>
            <a:pPr algn="ctr"/>
            <a:r>
              <a:rPr lang="fr-FR" sz="1000" b="1" i="1" dirty="0">
                <a:solidFill>
                  <a:schemeClr val="tx1">
                    <a:lumMod val="50000"/>
                    <a:lumOff val="50000"/>
                  </a:schemeClr>
                </a:solidFill>
              </a:rPr>
              <a:t>4 Septembre</a:t>
            </a:r>
          </a:p>
        </p:txBody>
      </p:sp>
      <p:graphicFrame>
        <p:nvGraphicFramePr>
          <p:cNvPr id="14" name="Tableau 13"/>
          <p:cNvGraphicFramePr>
            <a:graphicFrameLocks noGrp="1"/>
          </p:cNvGraphicFramePr>
          <p:nvPr>
            <p:extLst>
              <p:ext uri="{D42A27DB-BD31-4B8C-83A1-F6EECF244321}">
                <p14:modId xmlns:p14="http://schemas.microsoft.com/office/powerpoint/2010/main" val="714701771"/>
              </p:ext>
            </p:extLst>
          </p:nvPr>
        </p:nvGraphicFramePr>
        <p:xfrm>
          <a:off x="5652120" y="723016"/>
          <a:ext cx="3384375" cy="5350439"/>
        </p:xfrm>
        <a:graphic>
          <a:graphicData uri="http://schemas.openxmlformats.org/drawingml/2006/table">
            <a:tbl>
              <a:tblPr firstRow="1" bandRow="1">
                <a:tableStyleId>{9D7B26C5-4107-4FEC-AEDC-1716B250A1EF}</a:tableStyleId>
              </a:tblPr>
              <a:tblGrid>
                <a:gridCol w="1128125">
                  <a:extLst>
                    <a:ext uri="{9D8B030D-6E8A-4147-A177-3AD203B41FA5}">
                      <a16:colId xmlns:a16="http://schemas.microsoft.com/office/drawing/2014/main" val="20000"/>
                    </a:ext>
                  </a:extLst>
                </a:gridCol>
                <a:gridCol w="1128125">
                  <a:extLst>
                    <a:ext uri="{9D8B030D-6E8A-4147-A177-3AD203B41FA5}">
                      <a16:colId xmlns:a16="http://schemas.microsoft.com/office/drawing/2014/main" val="20001"/>
                    </a:ext>
                  </a:extLst>
                </a:gridCol>
                <a:gridCol w="1128125">
                  <a:extLst>
                    <a:ext uri="{9D8B030D-6E8A-4147-A177-3AD203B41FA5}">
                      <a16:colId xmlns:a16="http://schemas.microsoft.com/office/drawing/2014/main" val="20002"/>
                    </a:ext>
                  </a:extLst>
                </a:gridCol>
              </a:tblGrid>
              <a:tr h="389893">
                <a:tc>
                  <a:txBody>
                    <a:bodyPr/>
                    <a:lstStyle/>
                    <a:p>
                      <a:pPr algn="ctr"/>
                      <a:r>
                        <a:rPr lang="fr-FR" sz="1000" dirty="0">
                          <a:solidFill>
                            <a:schemeClr val="tx1">
                              <a:lumMod val="50000"/>
                              <a:lumOff val="50000"/>
                            </a:schemeClr>
                          </a:solidFill>
                        </a:rPr>
                        <a:t>Admin</a:t>
                      </a:r>
                    </a:p>
                    <a:p>
                      <a:pPr algn="ctr"/>
                      <a:r>
                        <a:rPr lang="fr-FR" sz="1000" dirty="0">
                          <a:solidFill>
                            <a:schemeClr val="tx1">
                              <a:lumMod val="50000"/>
                              <a:lumOff val="50000"/>
                            </a:schemeClr>
                          </a:solidFill>
                        </a:rPr>
                        <a:t>établissement</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fr-FR" sz="1000" dirty="0">
                          <a:solidFill>
                            <a:schemeClr val="tx1">
                              <a:lumMod val="50000"/>
                              <a:lumOff val="50000"/>
                            </a:schemeClr>
                          </a:solidFill>
                        </a:rPr>
                        <a:t>Admin</a:t>
                      </a:r>
                      <a:br>
                        <a:rPr lang="fr-FR" sz="1000" dirty="0">
                          <a:solidFill>
                            <a:schemeClr val="tx1">
                              <a:lumMod val="50000"/>
                              <a:lumOff val="50000"/>
                            </a:schemeClr>
                          </a:solidFill>
                        </a:rPr>
                      </a:br>
                      <a:r>
                        <a:rPr lang="fr-FR" sz="1000" dirty="0">
                          <a:solidFill>
                            <a:schemeClr val="tx1">
                              <a:lumMod val="50000"/>
                              <a:lumOff val="50000"/>
                            </a:schemeClr>
                          </a:solidFill>
                        </a:rPr>
                        <a:t>site collaboratif</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fr-FR" sz="1000" dirty="0">
                          <a:solidFill>
                            <a:schemeClr val="tx1">
                              <a:lumMod val="50000"/>
                              <a:lumOff val="50000"/>
                            </a:schemeClr>
                          </a:solidFill>
                        </a:rPr>
                        <a:t>Tout</a:t>
                      </a:r>
                    </a:p>
                    <a:p>
                      <a:pPr algn="ctr"/>
                      <a:r>
                        <a:rPr lang="fr-FR" sz="1000" dirty="0">
                          <a:solidFill>
                            <a:schemeClr val="tx1">
                              <a:lumMod val="50000"/>
                              <a:lumOff val="50000"/>
                            </a:schemeClr>
                          </a:solidFill>
                        </a:rPr>
                        <a:t>utilisateur</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1397729">
                <a:tc>
                  <a:txBody>
                    <a:bodyPr/>
                    <a:lstStyle/>
                    <a:p>
                      <a:endParaRPr lang="fr-FR" dirty="0"/>
                    </a:p>
                    <a:p>
                      <a:r>
                        <a:rPr lang="fr-FR" baseline="0" dirty="0"/>
                        <a:t>      </a:t>
                      </a:r>
                      <a:r>
                        <a:rPr lang="fr-FR" sz="4000" baseline="0" dirty="0">
                          <a:solidFill>
                            <a:schemeClr val="bg1"/>
                          </a:solidFill>
                        </a:rPr>
                        <a:t>-</a:t>
                      </a:r>
                      <a:endParaRPr lang="fr-FR" sz="1800" baseline="0" dirty="0">
                        <a:solidFill>
                          <a:schemeClr val="bg1"/>
                        </a:solidFill>
                      </a:endParaRPr>
                    </a:p>
                  </a:txBody>
                  <a:tcPr>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009AE5">
                        <a:alpha val="20000"/>
                      </a:srgbClr>
                    </a:solidFill>
                  </a:tcPr>
                </a:tc>
                <a:tc>
                  <a:txBody>
                    <a:bodyPr/>
                    <a:lstStyle/>
                    <a:p>
                      <a:endParaRPr lang="fr-FR"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009AE5">
                        <a:alpha val="20000"/>
                      </a:srgbClr>
                    </a:solidFill>
                  </a:tcPr>
                </a:tc>
                <a:tc>
                  <a:txBody>
                    <a:bodyPr/>
                    <a:lstStyle/>
                    <a:p>
                      <a:endParaRPr lang="fr-FR" dirty="0"/>
                    </a:p>
                  </a:txBody>
                  <a:tcPr>
                    <a:lnL w="28575"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rgbClr val="009AE5">
                        <a:alpha val="20000"/>
                      </a:srgbClr>
                    </a:solidFill>
                  </a:tcPr>
                </a:tc>
                <a:extLst>
                  <a:ext uri="{0D108BD9-81ED-4DB2-BD59-A6C34878D82A}">
                    <a16:rowId xmlns:a16="http://schemas.microsoft.com/office/drawing/2014/main" val="10001"/>
                  </a:ext>
                </a:extLst>
              </a:tr>
              <a:tr h="2136151">
                <a:tc>
                  <a:txBody>
                    <a:bodyPr/>
                    <a:lstStyle/>
                    <a:p>
                      <a:pPr algn="ctr"/>
                      <a:r>
                        <a:rPr lang="fr-FR" sz="1000" b="1" dirty="0">
                          <a:solidFill>
                            <a:schemeClr val="tx1">
                              <a:lumMod val="50000"/>
                              <a:lumOff val="50000"/>
                            </a:schemeClr>
                          </a:solidFill>
                        </a:rPr>
                        <a:t>Admin</a:t>
                      </a:r>
                    </a:p>
                    <a:p>
                      <a:pPr algn="ctr"/>
                      <a:r>
                        <a:rPr lang="fr-FR" sz="1000" b="1" dirty="0">
                          <a:solidFill>
                            <a:schemeClr val="tx1">
                              <a:lumMod val="50000"/>
                              <a:lumOff val="50000"/>
                            </a:schemeClr>
                          </a:solidFill>
                        </a:rPr>
                        <a:t>établissement</a:t>
                      </a:r>
                    </a:p>
                  </a:txBody>
                  <a:tcPr anchor="b">
                    <a:lnR w="12700" cap="flat" cmpd="sng" algn="ctr">
                      <a:solidFill>
                        <a:schemeClr val="bg1"/>
                      </a:solidFill>
                      <a:prstDash val="solid"/>
                      <a:round/>
                      <a:headEnd type="none" w="med" len="med"/>
                      <a:tailEnd type="none" w="med" len="med"/>
                    </a:lnR>
                  </a:tcPr>
                </a:tc>
                <a:tc>
                  <a:txBody>
                    <a:bodyPr/>
                    <a:lstStyle/>
                    <a:p>
                      <a:pPr algn="ctr"/>
                      <a:r>
                        <a:rPr lang="fr-FR" sz="1000" b="1" dirty="0">
                          <a:solidFill>
                            <a:schemeClr val="tx1">
                              <a:lumMod val="50000"/>
                              <a:lumOff val="50000"/>
                            </a:schemeClr>
                          </a:solidFill>
                        </a:rPr>
                        <a:t>Admin</a:t>
                      </a:r>
                      <a:br>
                        <a:rPr lang="fr-FR" sz="1000" b="1" dirty="0">
                          <a:solidFill>
                            <a:schemeClr val="tx1">
                              <a:lumMod val="50000"/>
                              <a:lumOff val="50000"/>
                            </a:schemeClr>
                          </a:solidFill>
                        </a:rPr>
                      </a:br>
                      <a:r>
                        <a:rPr lang="fr-FR" sz="1000" b="1" dirty="0">
                          <a:solidFill>
                            <a:schemeClr val="tx1">
                              <a:lumMod val="50000"/>
                              <a:lumOff val="50000"/>
                            </a:schemeClr>
                          </a:solidFill>
                        </a:rPr>
                        <a:t>site collaboratif</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r>
                        <a:rPr lang="fr-FR" sz="1000" b="1" dirty="0">
                          <a:solidFill>
                            <a:schemeClr val="tx1">
                              <a:lumMod val="50000"/>
                              <a:lumOff val="50000"/>
                            </a:schemeClr>
                          </a:solidFill>
                        </a:rPr>
                        <a:t>Tout</a:t>
                      </a:r>
                    </a:p>
                    <a:p>
                      <a:pPr algn="ctr"/>
                      <a:r>
                        <a:rPr lang="fr-FR" sz="1000" b="1" dirty="0">
                          <a:solidFill>
                            <a:schemeClr val="tx1">
                              <a:lumMod val="50000"/>
                              <a:lumOff val="50000"/>
                            </a:schemeClr>
                          </a:solidFill>
                        </a:rPr>
                        <a:t>utilisateur</a:t>
                      </a:r>
                    </a:p>
                  </a:txBody>
                  <a:tcPr anchor="b">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2"/>
                  </a:ext>
                </a:extLst>
              </a:tr>
              <a:tr h="1420319">
                <a:tc>
                  <a:txBody>
                    <a:bodyPr/>
                    <a:lstStyle/>
                    <a:p>
                      <a:endParaRPr lang="fr-FR" dirty="0"/>
                    </a:p>
                  </a:txBody>
                  <a:tcPr>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009AE5">
                        <a:alpha val="20000"/>
                      </a:srgbClr>
                    </a:solidFill>
                  </a:tcPr>
                </a:tc>
                <a:tc>
                  <a:txBody>
                    <a:bodyPr/>
                    <a:lstStyle/>
                    <a:p>
                      <a:endParaRPr lang="fr-FR"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009AE5">
                        <a:alpha val="20000"/>
                      </a:srgbClr>
                    </a:solidFill>
                  </a:tcPr>
                </a:tc>
                <a:tc>
                  <a:txBody>
                    <a:bodyPr/>
                    <a:lstStyle/>
                    <a:p>
                      <a:endParaRPr lang="fr-FR" sz="1800" baseline="0" dirty="0"/>
                    </a:p>
                    <a:p>
                      <a:r>
                        <a:rPr lang="fr-FR" sz="2400" baseline="0" dirty="0"/>
                        <a:t> </a:t>
                      </a:r>
                      <a:r>
                        <a:rPr lang="fr-FR" sz="4000" baseline="0" dirty="0"/>
                        <a:t>  </a:t>
                      </a:r>
                      <a:r>
                        <a:rPr lang="fr-FR" sz="4000" baseline="0" dirty="0">
                          <a:solidFill>
                            <a:schemeClr val="bg1"/>
                          </a:solidFill>
                        </a:rPr>
                        <a:t>-</a:t>
                      </a:r>
                      <a:r>
                        <a:rPr lang="fr-FR" dirty="0"/>
                        <a:t>    </a:t>
                      </a:r>
                    </a:p>
                  </a:txBody>
                  <a:tcPr>
                    <a:lnL w="28575"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rgbClr val="009AE5">
                        <a:alpha val="20000"/>
                      </a:srgbClr>
                    </a:solidFill>
                  </a:tcPr>
                </a:tc>
                <a:extLst>
                  <a:ext uri="{0D108BD9-81ED-4DB2-BD59-A6C34878D82A}">
                    <a16:rowId xmlns:a16="http://schemas.microsoft.com/office/drawing/2014/main" val="10003"/>
                  </a:ext>
                </a:extLst>
              </a:tr>
            </a:tbl>
          </a:graphicData>
        </a:graphic>
      </p:graphicFrame>
      <p:sp>
        <p:nvSpPr>
          <p:cNvPr id="55" name="Rectangle à coins arrondis 54">
            <a:hlinkClick r:id="rId8" action="ppaction://hlinksldjump"/>
          </p:cNvPr>
          <p:cNvSpPr/>
          <p:nvPr/>
        </p:nvSpPr>
        <p:spPr>
          <a:xfrm>
            <a:off x="8172400" y="1700808"/>
            <a:ext cx="540515" cy="257835"/>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b="1" dirty="0"/>
              <a:t>FP-2</a:t>
            </a:r>
          </a:p>
        </p:txBody>
      </p:sp>
      <p:sp>
        <p:nvSpPr>
          <p:cNvPr id="56" name="Rectangle à coins arrondis 55">
            <a:hlinkClick r:id="rId9" action="ppaction://hlinksldjump"/>
          </p:cNvPr>
          <p:cNvSpPr/>
          <p:nvPr/>
        </p:nvSpPr>
        <p:spPr>
          <a:xfrm>
            <a:off x="5867959" y="4725144"/>
            <a:ext cx="540515" cy="257835"/>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b="1" dirty="0"/>
              <a:t>FP-3</a:t>
            </a:r>
          </a:p>
        </p:txBody>
      </p:sp>
      <p:sp>
        <p:nvSpPr>
          <p:cNvPr id="57" name="Rectangle à coins arrondis 56">
            <a:hlinkClick r:id="rId10" action="ppaction://hlinksldjump"/>
          </p:cNvPr>
          <p:cNvSpPr/>
          <p:nvPr/>
        </p:nvSpPr>
        <p:spPr>
          <a:xfrm>
            <a:off x="5867961" y="5066492"/>
            <a:ext cx="540515" cy="257835"/>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b="1" dirty="0"/>
              <a:t>FP-4</a:t>
            </a:r>
          </a:p>
        </p:txBody>
      </p:sp>
      <p:sp>
        <p:nvSpPr>
          <p:cNvPr id="58" name="Rectangle à coins arrondis 57">
            <a:hlinkClick r:id="rId11" action="ppaction://hlinksldjump"/>
          </p:cNvPr>
          <p:cNvSpPr/>
          <p:nvPr/>
        </p:nvSpPr>
        <p:spPr>
          <a:xfrm>
            <a:off x="5867960" y="5402348"/>
            <a:ext cx="540515" cy="257835"/>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b="1" dirty="0"/>
              <a:t>FP-6</a:t>
            </a:r>
          </a:p>
        </p:txBody>
      </p:sp>
      <p:sp>
        <p:nvSpPr>
          <p:cNvPr id="59" name="Rectangle à coins arrondis 58">
            <a:hlinkClick r:id="rId12" action="ppaction://hlinksldjump"/>
          </p:cNvPr>
          <p:cNvSpPr/>
          <p:nvPr/>
        </p:nvSpPr>
        <p:spPr>
          <a:xfrm>
            <a:off x="7076429" y="5062082"/>
            <a:ext cx="540515" cy="257835"/>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b="1" dirty="0">
                <a:solidFill>
                  <a:schemeClr val="bg1"/>
                </a:solidFill>
              </a:rPr>
              <a:t>FP-1</a:t>
            </a:r>
          </a:p>
        </p:txBody>
      </p:sp>
      <p:sp>
        <p:nvSpPr>
          <p:cNvPr id="60" name="Rectangle à coins arrondis 59">
            <a:hlinkClick r:id="rId13" action="ppaction://hlinksldjump"/>
          </p:cNvPr>
          <p:cNvSpPr/>
          <p:nvPr/>
        </p:nvSpPr>
        <p:spPr>
          <a:xfrm>
            <a:off x="7076427" y="5402348"/>
            <a:ext cx="540515" cy="257835"/>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b="1" dirty="0"/>
              <a:t>FP-5</a:t>
            </a:r>
          </a:p>
        </p:txBody>
      </p:sp>
      <p:sp>
        <p:nvSpPr>
          <p:cNvPr id="35" name="Rectangle à coins arrondis 34">
            <a:hlinkClick r:id="rId12" action="ppaction://hlinksldjump"/>
          </p:cNvPr>
          <p:cNvSpPr/>
          <p:nvPr/>
        </p:nvSpPr>
        <p:spPr>
          <a:xfrm>
            <a:off x="7076428" y="1700808"/>
            <a:ext cx="540515" cy="257835"/>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b="1" dirty="0">
                <a:solidFill>
                  <a:schemeClr val="bg1"/>
                </a:solidFill>
              </a:rPr>
              <a:t>FP-1</a:t>
            </a:r>
          </a:p>
        </p:txBody>
      </p:sp>
      <p:sp>
        <p:nvSpPr>
          <p:cNvPr id="26" name="Rectangle à coins arrondis 25">
            <a:hlinkClick r:id="rId14" action="ppaction://hlinksldjump"/>
          </p:cNvPr>
          <p:cNvSpPr/>
          <p:nvPr/>
        </p:nvSpPr>
        <p:spPr>
          <a:xfrm>
            <a:off x="5867958" y="5727071"/>
            <a:ext cx="540515" cy="257835"/>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b="1" dirty="0"/>
              <a:t>FP-7</a:t>
            </a:r>
          </a:p>
        </p:txBody>
      </p:sp>
      <p:grpSp>
        <p:nvGrpSpPr>
          <p:cNvPr id="6" name="Group 5"/>
          <p:cNvGrpSpPr/>
          <p:nvPr/>
        </p:nvGrpSpPr>
        <p:grpSpPr>
          <a:xfrm>
            <a:off x="6300192" y="2980948"/>
            <a:ext cx="2193560" cy="648072"/>
            <a:chOff x="6300192" y="2980948"/>
            <a:chExt cx="2193560" cy="648072"/>
          </a:xfrm>
        </p:grpSpPr>
        <p:sp>
          <p:nvSpPr>
            <p:cNvPr id="10" name="Rectangle 9"/>
            <p:cNvSpPr/>
            <p:nvPr/>
          </p:nvSpPr>
          <p:spPr>
            <a:xfrm>
              <a:off x="6444208" y="3060360"/>
              <a:ext cx="216024" cy="72008"/>
            </a:xfrm>
            <a:prstGeom prst="rect">
              <a:avLst/>
            </a:prstGeom>
            <a:solidFill>
              <a:srgbClr val="FC8038"/>
            </a:solidFill>
            <a:ln>
              <a:solidFill>
                <a:srgbClr val="FC8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ZoneTexte 10"/>
            <p:cNvSpPr txBox="1"/>
            <p:nvPr/>
          </p:nvSpPr>
          <p:spPr>
            <a:xfrm>
              <a:off x="6732240" y="2980948"/>
              <a:ext cx="1473480" cy="230832"/>
            </a:xfrm>
            <a:prstGeom prst="rect">
              <a:avLst/>
            </a:prstGeom>
            <a:noFill/>
          </p:spPr>
          <p:txBody>
            <a:bodyPr wrap="none" rtlCol="0">
              <a:spAutoFit/>
            </a:bodyPr>
            <a:lstStyle/>
            <a:p>
              <a:r>
                <a:rPr lang="fr-FR" sz="900" dirty="0"/>
                <a:t>Opérations automatiques</a:t>
              </a:r>
              <a:endParaRPr lang="en-US" sz="900" dirty="0"/>
            </a:p>
          </p:txBody>
        </p:sp>
        <p:sp>
          <p:nvSpPr>
            <p:cNvPr id="12" name="Rectangle 11"/>
            <p:cNvSpPr/>
            <p:nvPr/>
          </p:nvSpPr>
          <p:spPr>
            <a:xfrm>
              <a:off x="6444208" y="3268980"/>
              <a:ext cx="216024" cy="72008"/>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ZoneTexte 12"/>
            <p:cNvSpPr txBox="1"/>
            <p:nvPr/>
          </p:nvSpPr>
          <p:spPr>
            <a:xfrm>
              <a:off x="6732240" y="3189568"/>
              <a:ext cx="1120820" cy="230832"/>
            </a:xfrm>
            <a:prstGeom prst="rect">
              <a:avLst/>
            </a:prstGeom>
            <a:noFill/>
          </p:spPr>
          <p:txBody>
            <a:bodyPr wrap="none" rtlCol="0">
              <a:spAutoFit/>
            </a:bodyPr>
            <a:lstStyle/>
            <a:p>
              <a:r>
                <a:rPr lang="fr-FR" sz="900" dirty="0"/>
                <a:t>Actions manuelles</a:t>
              </a:r>
              <a:endParaRPr lang="en-US" sz="900" dirty="0"/>
            </a:p>
          </p:txBody>
        </p:sp>
        <p:sp>
          <p:nvSpPr>
            <p:cNvPr id="27" name="ZoneTexte 26"/>
            <p:cNvSpPr txBox="1"/>
            <p:nvPr/>
          </p:nvSpPr>
          <p:spPr>
            <a:xfrm>
              <a:off x="6351258" y="3398188"/>
              <a:ext cx="1793524" cy="230832"/>
            </a:xfrm>
            <a:prstGeom prst="rect">
              <a:avLst/>
            </a:prstGeom>
            <a:noFill/>
          </p:spPr>
          <p:txBody>
            <a:bodyPr wrap="square" rtlCol="0">
              <a:spAutoFit/>
            </a:bodyPr>
            <a:lstStyle/>
            <a:p>
              <a:r>
                <a:rPr lang="fr-FR" sz="900" dirty="0"/>
                <a:t>FP-1    Fiche pratique n°1 </a:t>
              </a:r>
              <a:endParaRPr lang="en-US" sz="900" dirty="0"/>
            </a:p>
          </p:txBody>
        </p:sp>
        <p:sp>
          <p:nvSpPr>
            <p:cNvPr id="4" name="Rectangle à coins arrondis 3"/>
            <p:cNvSpPr/>
            <p:nvPr/>
          </p:nvSpPr>
          <p:spPr>
            <a:xfrm>
              <a:off x="6300192" y="2980948"/>
              <a:ext cx="2193560" cy="648072"/>
            </a:xfrm>
            <a:prstGeom prst="round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09057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496" y="2865130"/>
            <a:ext cx="9108504" cy="707886"/>
          </a:xfrm>
          <a:prstGeom prst="rect">
            <a:avLst/>
          </a:prstGeom>
        </p:spPr>
        <p:txBody>
          <a:bodyPr wrap="square">
            <a:spAutoFit/>
          </a:bodyPr>
          <a:lstStyle/>
          <a:p>
            <a:pPr algn="ctr"/>
            <a:r>
              <a:rPr lang="fr-FR" sz="4000" b="1" dirty="0">
                <a:solidFill>
                  <a:schemeClr val="bg2"/>
                </a:solidFill>
                <a:latin typeface="Tahoma" panose="020B0604030504040204" pitchFamily="34" charset="0"/>
                <a:ea typeface="Tahoma" panose="020B0604030504040204" pitchFamily="34" charset="0"/>
                <a:cs typeface="Tahoma" panose="020B0604030504040204" pitchFamily="34" charset="0"/>
              </a:rPr>
              <a:t>Opérations automatiques</a:t>
            </a:r>
            <a:endParaRPr lang="fr-FR" sz="4000" dirty="0">
              <a:solidFill>
                <a:schemeClr val="bg2"/>
              </a:solidFill>
              <a:latin typeface="Tahoma" panose="020B0604030504040204" pitchFamily="34" charset="0"/>
              <a:ea typeface="Tahoma" panose="020B0604030504040204" pitchFamily="34" charset="0"/>
              <a:cs typeface="Tahoma" panose="020B0604030504040204" pitchFamily="34" charset="0"/>
            </a:endParaRPr>
          </a:p>
        </p:txBody>
      </p:sp>
      <p:sp>
        <p:nvSpPr>
          <p:cNvPr id="4" name="Espace réservé du numéro de diapositive 3"/>
          <p:cNvSpPr>
            <a:spLocks noGrp="1"/>
          </p:cNvSpPr>
          <p:nvPr>
            <p:ph type="sldNum" sz="quarter" idx="12"/>
          </p:nvPr>
        </p:nvSpPr>
        <p:spPr>
          <a:xfrm>
            <a:off x="6902896" y="6553150"/>
            <a:ext cx="2133600" cy="476250"/>
          </a:xfrm>
        </p:spPr>
        <p:txBody>
          <a:bodyPr/>
          <a:lstStyle/>
          <a:p>
            <a:pPr>
              <a:defRPr/>
            </a:pPr>
            <a:fld id="{A46CD330-5567-47B2-A949-BDE04912748E}" type="slidenum">
              <a:rPr lang="fr-FR" smtClean="0"/>
              <a:pPr>
                <a:defRPr/>
              </a:pPr>
              <a:t>4</a:t>
            </a:fld>
            <a:endParaRPr lang="fr-FR"/>
          </a:p>
        </p:txBody>
      </p:sp>
    </p:spTree>
    <p:extLst>
      <p:ext uri="{BB962C8B-B14F-4D97-AF65-F5344CB8AC3E}">
        <p14:creationId xmlns:p14="http://schemas.microsoft.com/office/powerpoint/2010/main" val="3784240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496" y="1088152"/>
            <a:ext cx="9108504" cy="5509200"/>
          </a:xfrm>
          <a:prstGeom prst="rect">
            <a:avLst/>
          </a:prstGeom>
        </p:spPr>
        <p:txBody>
          <a:bodyPr wrap="square">
            <a:spAutoFit/>
          </a:bodyPr>
          <a:lstStyle/>
          <a:p>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Les opérations suivantes sont réalisées </a:t>
            </a:r>
            <a:r>
              <a:rPr lang="fr-FR" sz="1600" b="1" i="1" dirty="0">
                <a:solidFill>
                  <a:schemeClr val="bg2"/>
                </a:solidFill>
                <a:latin typeface="Tahoma" panose="020B0604030504040204" pitchFamily="34" charset="0"/>
                <a:ea typeface="Tahoma" panose="020B0604030504040204" pitchFamily="34" charset="0"/>
                <a:cs typeface="Tahoma" panose="020B0604030504040204" pitchFamily="34" charset="0"/>
              </a:rPr>
              <a:t>automatiquement</a:t>
            </a: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 sur les données du portail</a:t>
            </a:r>
          </a:p>
          <a:p>
            <a:endParaRPr lang="fr-FR" sz="1600" dirty="0">
              <a:solidFill>
                <a:schemeClr val="bg2"/>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Wingdings" panose="05000000000000000000" pitchFamily="2" charset="2"/>
              <a:buChar char="ü"/>
            </a:pP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Tous les sites d’établissement, les sites collaboratifs, les sites personnels, les contenus et les messages sont conservés</a:t>
            </a:r>
          </a:p>
          <a:p>
            <a:pPr lvl="0"/>
            <a:endParaRPr lang="fr-FR" sz="1600" dirty="0">
              <a:solidFill>
                <a:schemeClr val="bg2"/>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Wingdings" panose="05000000000000000000" pitchFamily="2" charset="2"/>
              <a:buChar char="ü"/>
            </a:pP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Toutes les équipes et la gestion des droits d’accès sont conservées, mais les membres des équipes peuvent changer:</a:t>
            </a:r>
          </a:p>
          <a:p>
            <a:pPr lvl="0"/>
            <a:endParaRPr lang="fr-FR" sz="1600" dirty="0">
              <a:solidFill>
                <a:schemeClr val="bg2"/>
              </a:solidFill>
              <a:latin typeface="Tahoma" panose="020B0604030504040204" pitchFamily="34" charset="0"/>
              <a:ea typeface="Tahoma" panose="020B0604030504040204" pitchFamily="34" charset="0"/>
              <a:cs typeface="Tahoma" panose="020B0604030504040204" pitchFamily="34" charset="0"/>
            </a:endParaRPr>
          </a:p>
          <a:p>
            <a:pPr marL="742950" lvl="1" indent="-285750">
              <a:buFont typeface="Wingdings" panose="05000000000000000000" pitchFamily="2" charset="2"/>
              <a:buChar char="v"/>
            </a:pPr>
            <a:r>
              <a:rPr lang="fr-FR" sz="1600" b="1" dirty="0">
                <a:solidFill>
                  <a:schemeClr val="bg2"/>
                </a:solidFill>
                <a:latin typeface="Tahoma" panose="020B0604030504040204" pitchFamily="34" charset="0"/>
                <a:ea typeface="Tahoma" panose="020B0604030504040204" pitchFamily="34" charset="0"/>
                <a:cs typeface="Tahoma" panose="020B0604030504040204" pitchFamily="34" charset="0"/>
              </a:rPr>
              <a:t>Les élèves et les parents sont retirés de leurs sites collaboratifs et de leurs équipes</a:t>
            </a:r>
          </a:p>
          <a:p>
            <a:pPr marL="285750" lvl="0" indent="-285750">
              <a:buFont typeface="Wingdings" panose="05000000000000000000" pitchFamily="2" charset="2"/>
              <a:buChar char="ü"/>
            </a:pPr>
            <a:endParaRPr lang="fr-FR" sz="1600" dirty="0">
              <a:solidFill>
                <a:schemeClr val="bg2"/>
              </a:solidFill>
              <a:latin typeface="Tahoma" panose="020B0604030504040204" pitchFamily="34" charset="0"/>
              <a:ea typeface="Tahoma" panose="020B0604030504040204" pitchFamily="34" charset="0"/>
              <a:cs typeface="Tahoma" panose="020B0604030504040204" pitchFamily="34" charset="0"/>
            </a:endParaRPr>
          </a:p>
          <a:p>
            <a:pPr marL="742950" lvl="1" indent="-285750">
              <a:buFont typeface="Wingdings" panose="05000000000000000000" pitchFamily="2" charset="2"/>
              <a:buChar char="v"/>
            </a:pPr>
            <a:r>
              <a:rPr lang="fr-FR" sz="1600" b="1" dirty="0">
                <a:solidFill>
                  <a:schemeClr val="bg2"/>
                </a:solidFill>
                <a:latin typeface="Tahoma" panose="020B0604030504040204" pitchFamily="34" charset="0"/>
                <a:ea typeface="Tahoma" panose="020B0604030504040204" pitchFamily="34" charset="0"/>
                <a:cs typeface="Tahoma" panose="020B0604030504040204" pitchFamily="34" charset="0"/>
              </a:rPr>
              <a:t>Les personnels enseignants, non enseignants et agents sont conservés dans leurs sites collaboratifs et leurs équipes </a:t>
            </a: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(sauf en cas de changement d’établissement)</a:t>
            </a:r>
          </a:p>
          <a:p>
            <a:pPr marL="285750" lvl="0" indent="-285750">
              <a:buFont typeface="Wingdings" panose="05000000000000000000" pitchFamily="2" charset="2"/>
              <a:buChar char="ü"/>
            </a:pPr>
            <a:endParaRPr lang="fr-FR" sz="1600" dirty="0">
              <a:solidFill>
                <a:schemeClr val="bg2"/>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Wingdings" panose="05000000000000000000" pitchFamily="2" charset="2"/>
              <a:buChar char="ü"/>
            </a:pP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Les administrateurs d’établissement restent administrateurs de leur établissement (sauf en cas de changement d’établissement)</a:t>
            </a:r>
          </a:p>
          <a:p>
            <a:pPr marL="285750" indent="-285750">
              <a:buFont typeface="Wingdings" panose="05000000000000000000" pitchFamily="2" charset="2"/>
              <a:buChar char="ü"/>
            </a:pPr>
            <a:endParaRPr lang="fr-FR" sz="1600" dirty="0">
              <a:solidFill>
                <a:schemeClr val="bg2"/>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Wingdings" panose="05000000000000000000" pitchFamily="2" charset="2"/>
              <a:buChar char="ü"/>
            </a:pP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Les propriétaires et administrateurs de sites collaboratifs restent propriétaires et administrateurs de leurs sites collaboratifs (sauf en cas de changement d’établissement)</a:t>
            </a:r>
          </a:p>
          <a:p>
            <a:pPr marL="285750" indent="-285750">
              <a:buFont typeface="Wingdings" panose="05000000000000000000" pitchFamily="2" charset="2"/>
              <a:buChar char="ü"/>
            </a:pPr>
            <a:endParaRPr lang="fr-FR" sz="1600" dirty="0">
              <a:solidFill>
                <a:schemeClr val="bg2"/>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Wingdings" panose="05000000000000000000" pitchFamily="2" charset="2"/>
              <a:buChar char="ü"/>
            </a:pPr>
            <a:endParaRPr lang="en-US" sz="1600" dirty="0">
              <a:solidFill>
                <a:schemeClr val="bg2"/>
              </a:solidFill>
              <a:latin typeface="Tahoma" panose="020B0604030504040204" pitchFamily="34" charset="0"/>
              <a:ea typeface="Tahoma" panose="020B0604030504040204" pitchFamily="34" charset="0"/>
              <a:cs typeface="Tahoma" panose="020B0604030504040204" pitchFamily="34" charset="0"/>
            </a:endParaRPr>
          </a:p>
        </p:txBody>
      </p:sp>
      <p:sp>
        <p:nvSpPr>
          <p:cNvPr id="3" name="ZoneTexte 2"/>
          <p:cNvSpPr txBox="1"/>
          <p:nvPr/>
        </p:nvSpPr>
        <p:spPr>
          <a:xfrm>
            <a:off x="-36512" y="160338"/>
            <a:ext cx="9144000" cy="707886"/>
          </a:xfrm>
          <a:prstGeom prst="rect">
            <a:avLst/>
          </a:prstGeom>
          <a:noFill/>
        </p:spPr>
        <p:txBody>
          <a:bodyPr wrap="square" rtlCol="0">
            <a:spAutoFit/>
          </a:bodyPr>
          <a:lstStyle>
            <a:defPPr>
              <a:defRPr lang="fr-FR"/>
            </a:defPPr>
            <a:lvl1pPr marL="0" indent="0" algn="just">
              <a:buFont typeface="Wingdings" panose="05000000000000000000" pitchFamily="2" charset="2"/>
              <a:buNone/>
              <a:defRPr sz="2000" b="1">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defRPr>
            </a:lvl1pPr>
          </a:lstStyle>
          <a:p>
            <a:pPr algn="ctr"/>
            <a:r>
              <a:rPr lang="fr-FR" dirty="0"/>
              <a:t>Opération automatique:</a:t>
            </a:r>
          </a:p>
          <a:p>
            <a:pPr algn="ctr"/>
            <a:r>
              <a:rPr lang="fr-FR" dirty="0"/>
              <a:t>Bascule des données du portail</a:t>
            </a:r>
          </a:p>
        </p:txBody>
      </p:sp>
      <p:sp>
        <p:nvSpPr>
          <p:cNvPr id="4" name="Espace réservé du numéro de diapositive 3"/>
          <p:cNvSpPr>
            <a:spLocks noGrp="1"/>
          </p:cNvSpPr>
          <p:nvPr>
            <p:ph type="sldNum" sz="quarter" idx="12"/>
          </p:nvPr>
        </p:nvSpPr>
        <p:spPr>
          <a:xfrm>
            <a:off x="6902896" y="6553150"/>
            <a:ext cx="2133600" cy="476250"/>
          </a:xfrm>
        </p:spPr>
        <p:txBody>
          <a:bodyPr/>
          <a:lstStyle/>
          <a:p>
            <a:pPr>
              <a:defRPr/>
            </a:pPr>
            <a:fld id="{A46CD330-5567-47B2-A949-BDE04912748E}" type="slidenum">
              <a:rPr lang="fr-FR" smtClean="0"/>
              <a:pPr>
                <a:defRPr/>
              </a:pPr>
              <a:t>5</a:t>
            </a:fld>
            <a:endParaRPr lang="fr-FR" dirty="0"/>
          </a:p>
        </p:txBody>
      </p:sp>
      <p:sp>
        <p:nvSpPr>
          <p:cNvPr id="6" name="ZoneTexte 5"/>
          <p:cNvSpPr txBox="1"/>
          <p:nvPr/>
        </p:nvSpPr>
        <p:spPr>
          <a:xfrm>
            <a:off x="6308067" y="6087779"/>
            <a:ext cx="2799421" cy="276999"/>
          </a:xfrm>
          <a:prstGeom prst="rect">
            <a:avLst/>
          </a:prstGeom>
          <a:noFill/>
        </p:spPr>
        <p:txBody>
          <a:bodyPr wrap="none" rtlCol="0">
            <a:spAutoFit/>
          </a:bodyPr>
          <a:lstStyle/>
          <a:p>
            <a:pPr marL="0" lvl="3"/>
            <a:r>
              <a:rPr lang="fr-FR" sz="1200" dirty="0">
                <a:solidFill>
                  <a:schemeClr val="bg2"/>
                </a:solidFill>
                <a:latin typeface="Tahoma" panose="020B0604030504040204" pitchFamily="34" charset="0"/>
                <a:ea typeface="Tahoma" panose="020B0604030504040204" pitchFamily="34" charset="0"/>
                <a:cs typeface="Tahoma" panose="020B0604030504040204" pitchFamily="34" charset="0"/>
                <a:hlinkClick r:id="rId2" action="ppaction://hlinksldjump"/>
              </a:rPr>
              <a:t>Retour au déroulement des opérations</a:t>
            </a:r>
            <a:endParaRPr lang="fr-FR" sz="1200" dirty="0">
              <a:solidFill>
                <a:schemeClr val="bg2"/>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18815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496" y="1196752"/>
            <a:ext cx="9108504" cy="4770537"/>
          </a:xfrm>
          <a:prstGeom prst="rect">
            <a:avLst/>
          </a:prstGeom>
        </p:spPr>
        <p:txBody>
          <a:bodyPr wrap="square">
            <a:spAutoFit/>
          </a:bodyPr>
          <a:lstStyle/>
          <a:p>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Suite à l’import dans ATRIUM des premiers annuaires fédérateurs de la nouvelle année scolaire</a:t>
            </a:r>
          </a:p>
          <a:p>
            <a:endParaRPr lang="fr-FR" sz="1600" dirty="0">
              <a:solidFill>
                <a:schemeClr val="bg2"/>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Wingdings" panose="05000000000000000000" pitchFamily="2" charset="2"/>
              <a:buChar char="ü"/>
            </a:pP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Les nouveaux comptes sont créés</a:t>
            </a:r>
          </a:p>
          <a:p>
            <a:pPr lvl="0"/>
            <a:endParaRPr lang="en-US" sz="1600" dirty="0">
              <a:solidFill>
                <a:schemeClr val="bg2"/>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Wingdings" panose="05000000000000000000" pitchFamily="2" charset="2"/>
              <a:buChar char="ü"/>
            </a:pP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Les comptes toujours présents sont mis à jour avec leurs nouvelles affectations (classe, groupes…)</a:t>
            </a:r>
          </a:p>
          <a:p>
            <a:pPr marL="285750" lvl="0" indent="-285750">
              <a:buFont typeface="Wingdings" panose="05000000000000000000" pitchFamily="2" charset="2"/>
              <a:buChar char="ü"/>
            </a:pPr>
            <a:endParaRPr lang="en-US" sz="1600" dirty="0">
              <a:solidFill>
                <a:schemeClr val="bg2"/>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Wingdings" panose="05000000000000000000" pitchFamily="2" charset="2"/>
              <a:buChar char="ü"/>
            </a:pP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Les comptes qui ne sont plus présents sont placés en instance de suppression :</a:t>
            </a:r>
            <a:endParaRPr lang="en-US" sz="1600" dirty="0">
              <a:solidFill>
                <a:schemeClr val="bg2"/>
              </a:solidFill>
              <a:latin typeface="Tahoma" panose="020B0604030504040204" pitchFamily="34" charset="0"/>
              <a:ea typeface="Tahoma" panose="020B0604030504040204" pitchFamily="34" charset="0"/>
              <a:cs typeface="Tahoma" panose="020B0604030504040204" pitchFamily="34" charset="0"/>
            </a:endParaRPr>
          </a:p>
          <a:p>
            <a:pPr marL="1200150" lvl="2" indent="-285750">
              <a:buFont typeface="Wingdings" panose="05000000000000000000" pitchFamily="2" charset="2"/>
              <a:buChar char="ü"/>
            </a:pP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Les comptes qui se sont déjà connectés à ATRIUM l’année précédente ont 90 jours pour récupérer leurs données avant suppression définitive de leur compte (durant ces 90 jours, ils ont uniquement accès à leur site personnel)</a:t>
            </a:r>
          </a:p>
          <a:p>
            <a:pPr marL="1200150" lvl="2" indent="-285750">
              <a:buFont typeface="Wingdings" panose="05000000000000000000" pitchFamily="2" charset="2"/>
              <a:buChar char="ü"/>
            </a:pP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Les comptes qui ne sont jamais connectés à ATRIUM sont immédiatement supprimés</a:t>
            </a:r>
          </a:p>
          <a:p>
            <a:pPr marL="1200150" lvl="2" indent="-285750">
              <a:buFont typeface="Wingdings" panose="05000000000000000000" pitchFamily="2" charset="2"/>
              <a:buChar char="ü"/>
            </a:pPr>
            <a:endParaRPr lang="fr-FR" sz="1600" dirty="0">
              <a:solidFill>
                <a:schemeClr val="bg2"/>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Wingdings" panose="05000000000000000000" pitchFamily="2" charset="2"/>
              <a:buChar char="ü"/>
            </a:pP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Tous les comptes manuels sont placés en instance de suppression</a:t>
            </a:r>
          </a:p>
          <a:p>
            <a:pPr marL="285750" indent="-285750">
              <a:buFont typeface="Wingdings" panose="05000000000000000000" pitchFamily="2" charset="2"/>
              <a:buChar char="ü"/>
            </a:pPr>
            <a:endParaRPr lang="fr-FR" sz="1600" dirty="0">
              <a:solidFill>
                <a:schemeClr val="bg2"/>
              </a:solidFill>
              <a:latin typeface="Tahoma" panose="020B0604030504040204" pitchFamily="34" charset="0"/>
              <a:ea typeface="Tahoma" panose="020B0604030504040204" pitchFamily="34" charset="0"/>
              <a:cs typeface="Tahoma" panose="020B0604030504040204" pitchFamily="34" charset="0"/>
            </a:endParaRPr>
          </a:p>
          <a:p>
            <a:r>
              <a:rPr lang="fr-FR" sz="1600" i="1" dirty="0">
                <a:solidFill>
                  <a:schemeClr val="bg2"/>
                </a:solidFill>
                <a:latin typeface="Tahoma" panose="020B0604030504040204" pitchFamily="34" charset="0"/>
                <a:ea typeface="Tahoma" panose="020B0604030504040204" pitchFamily="34" charset="0"/>
                <a:cs typeface="Tahoma" panose="020B0604030504040204" pitchFamily="34" charset="0"/>
              </a:rPr>
              <a:t>NB : Les comptes des Agents Régionaux des Lycées (ARL – Profil "Agents") ne sont pas mis en instance de suppression</a:t>
            </a:r>
            <a:endParaRPr lang="en-US" sz="1600" i="1" dirty="0">
              <a:solidFill>
                <a:schemeClr val="bg2"/>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Wingdings" panose="05000000000000000000" pitchFamily="2" charset="2"/>
              <a:buChar char="ü"/>
            </a:pPr>
            <a:endParaRPr lang="fr-FR" sz="1600" dirty="0">
              <a:solidFill>
                <a:schemeClr val="bg2"/>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Wingdings" panose="05000000000000000000" pitchFamily="2" charset="2"/>
              <a:buChar char="ü"/>
            </a:pPr>
            <a:endParaRPr lang="en-US" sz="1600" dirty="0">
              <a:solidFill>
                <a:schemeClr val="bg2"/>
              </a:solidFill>
              <a:latin typeface="Tahoma" panose="020B0604030504040204" pitchFamily="34" charset="0"/>
              <a:ea typeface="Tahoma" panose="020B0604030504040204" pitchFamily="34" charset="0"/>
              <a:cs typeface="Tahoma" panose="020B0604030504040204" pitchFamily="34" charset="0"/>
            </a:endParaRPr>
          </a:p>
        </p:txBody>
      </p:sp>
      <p:sp>
        <p:nvSpPr>
          <p:cNvPr id="3" name="ZoneTexte 2"/>
          <p:cNvSpPr txBox="1"/>
          <p:nvPr/>
        </p:nvSpPr>
        <p:spPr>
          <a:xfrm>
            <a:off x="-36512" y="160338"/>
            <a:ext cx="9144000" cy="707886"/>
          </a:xfrm>
          <a:prstGeom prst="rect">
            <a:avLst/>
          </a:prstGeom>
          <a:noFill/>
        </p:spPr>
        <p:txBody>
          <a:bodyPr wrap="square" rtlCol="0">
            <a:spAutoFit/>
          </a:bodyPr>
          <a:lstStyle>
            <a:defPPr>
              <a:defRPr lang="fr-FR"/>
            </a:defPPr>
            <a:lvl1pPr marL="0" indent="0" algn="just">
              <a:buFont typeface="Wingdings" panose="05000000000000000000" pitchFamily="2" charset="2"/>
              <a:buNone/>
              <a:defRPr sz="2000" b="1">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defRPr>
            </a:lvl1pPr>
          </a:lstStyle>
          <a:p>
            <a:pPr algn="ctr"/>
            <a:r>
              <a:rPr lang="fr-FR" dirty="0"/>
              <a:t>Opération automatique:</a:t>
            </a:r>
          </a:p>
          <a:p>
            <a:pPr algn="ctr"/>
            <a:r>
              <a:rPr lang="fr-FR" dirty="0"/>
              <a:t>Bascule des données de l’annuaire</a:t>
            </a:r>
          </a:p>
        </p:txBody>
      </p:sp>
      <p:sp>
        <p:nvSpPr>
          <p:cNvPr id="4" name="Espace réservé du numéro de diapositive 3"/>
          <p:cNvSpPr>
            <a:spLocks noGrp="1"/>
          </p:cNvSpPr>
          <p:nvPr>
            <p:ph type="sldNum" sz="quarter" idx="12"/>
          </p:nvPr>
        </p:nvSpPr>
        <p:spPr>
          <a:xfrm>
            <a:off x="6902896" y="6553150"/>
            <a:ext cx="2133600" cy="476250"/>
          </a:xfrm>
        </p:spPr>
        <p:txBody>
          <a:bodyPr/>
          <a:lstStyle/>
          <a:p>
            <a:pPr>
              <a:defRPr/>
            </a:pPr>
            <a:fld id="{A46CD330-5567-47B2-A949-BDE04912748E}" type="slidenum">
              <a:rPr lang="fr-FR" smtClean="0"/>
              <a:pPr>
                <a:defRPr/>
              </a:pPr>
              <a:t>6</a:t>
            </a:fld>
            <a:endParaRPr lang="fr-FR" dirty="0"/>
          </a:p>
        </p:txBody>
      </p:sp>
      <p:sp>
        <p:nvSpPr>
          <p:cNvPr id="6" name="ZoneTexte 5"/>
          <p:cNvSpPr txBox="1"/>
          <p:nvPr/>
        </p:nvSpPr>
        <p:spPr>
          <a:xfrm>
            <a:off x="6360816" y="5949280"/>
            <a:ext cx="2799421" cy="553998"/>
          </a:xfrm>
          <a:prstGeom prst="rect">
            <a:avLst/>
          </a:prstGeom>
          <a:noFill/>
        </p:spPr>
        <p:txBody>
          <a:bodyPr wrap="none" rtlCol="0">
            <a:spAutoFit/>
          </a:bodyPr>
          <a:lstStyle/>
          <a:p>
            <a:pPr marL="0" lvl="3"/>
            <a:r>
              <a:rPr lang="fr-FR" sz="1200" dirty="0">
                <a:solidFill>
                  <a:schemeClr val="bg2"/>
                </a:solidFill>
                <a:latin typeface="Tahoma" panose="020B0604030504040204" pitchFamily="34" charset="0"/>
                <a:ea typeface="Tahoma" panose="020B0604030504040204" pitchFamily="34" charset="0"/>
                <a:cs typeface="Tahoma" panose="020B0604030504040204" pitchFamily="34" charset="0"/>
                <a:hlinkClick r:id="rId2" action="ppaction://hlinksldjump"/>
              </a:rPr>
              <a:t>Retour au déroulement des opérations</a:t>
            </a:r>
            <a:endParaRPr lang="fr-FR" sz="1200" dirty="0">
              <a:solidFill>
                <a:schemeClr val="bg2"/>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3384375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496" y="2865130"/>
            <a:ext cx="9108504" cy="707886"/>
          </a:xfrm>
          <a:prstGeom prst="rect">
            <a:avLst/>
          </a:prstGeom>
        </p:spPr>
        <p:txBody>
          <a:bodyPr wrap="square">
            <a:spAutoFit/>
          </a:bodyPr>
          <a:lstStyle/>
          <a:p>
            <a:pPr algn="ctr"/>
            <a:r>
              <a:rPr lang="fr-FR" sz="4000" b="1" dirty="0">
                <a:solidFill>
                  <a:schemeClr val="bg2"/>
                </a:solidFill>
                <a:latin typeface="Tahoma" panose="020B0604030504040204" pitchFamily="34" charset="0"/>
                <a:ea typeface="Tahoma" panose="020B0604030504040204" pitchFamily="34" charset="0"/>
                <a:cs typeface="Tahoma" panose="020B0604030504040204" pitchFamily="34" charset="0"/>
              </a:rPr>
              <a:t>Fiches pratiques</a:t>
            </a:r>
            <a:endParaRPr lang="fr-FR" sz="4000" dirty="0">
              <a:solidFill>
                <a:schemeClr val="bg2"/>
              </a:solidFill>
              <a:latin typeface="Tahoma" panose="020B0604030504040204" pitchFamily="34" charset="0"/>
              <a:ea typeface="Tahoma" panose="020B0604030504040204" pitchFamily="34" charset="0"/>
              <a:cs typeface="Tahoma" panose="020B0604030504040204" pitchFamily="34" charset="0"/>
            </a:endParaRPr>
          </a:p>
        </p:txBody>
      </p:sp>
      <p:sp>
        <p:nvSpPr>
          <p:cNvPr id="4" name="Espace réservé du numéro de diapositive 3"/>
          <p:cNvSpPr>
            <a:spLocks noGrp="1"/>
          </p:cNvSpPr>
          <p:nvPr>
            <p:ph type="sldNum" sz="quarter" idx="12"/>
          </p:nvPr>
        </p:nvSpPr>
        <p:spPr>
          <a:xfrm>
            <a:off x="6902896" y="6553150"/>
            <a:ext cx="2133600" cy="476250"/>
          </a:xfrm>
        </p:spPr>
        <p:txBody>
          <a:bodyPr/>
          <a:lstStyle/>
          <a:p>
            <a:pPr>
              <a:defRPr/>
            </a:pPr>
            <a:fld id="{A46CD330-5567-47B2-A949-BDE04912748E}" type="slidenum">
              <a:rPr lang="fr-FR" smtClean="0"/>
              <a:pPr>
                <a:defRPr/>
              </a:pPr>
              <a:t>7</a:t>
            </a:fld>
            <a:endParaRPr lang="fr-FR"/>
          </a:p>
        </p:txBody>
      </p:sp>
    </p:spTree>
    <p:extLst>
      <p:ext uri="{BB962C8B-B14F-4D97-AF65-F5344CB8AC3E}">
        <p14:creationId xmlns:p14="http://schemas.microsoft.com/office/powerpoint/2010/main" val="2094656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496" y="1124744"/>
            <a:ext cx="9108504" cy="5016758"/>
          </a:xfrm>
          <a:prstGeom prst="rect">
            <a:avLst/>
          </a:prstGeom>
        </p:spPr>
        <p:txBody>
          <a:bodyPr wrap="square">
            <a:spAutoFit/>
          </a:bodyPr>
          <a:lstStyle/>
          <a:p>
            <a:pPr marL="285750" indent="-285750">
              <a:buFont typeface="Wingdings" panose="05000000000000000000" pitchFamily="2" charset="2"/>
              <a:buChar char="ü"/>
            </a:pPr>
            <a:r>
              <a:rPr lang="fr-FR" sz="1600" b="1" dirty="0">
                <a:solidFill>
                  <a:schemeClr val="bg2"/>
                </a:solidFill>
                <a:latin typeface="Tahoma" panose="020B0604030504040204" pitchFamily="34" charset="0"/>
                <a:ea typeface="Tahoma" panose="020B0604030504040204" pitchFamily="34" charset="0"/>
                <a:cs typeface="Tahoma" panose="020B0604030504040204" pitchFamily="34" charset="0"/>
              </a:rPr>
              <a:t>Acteurs</a:t>
            </a: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 Les administrateurs et propriétaires de sites collaboratifs.</a:t>
            </a:r>
          </a:p>
          <a:p>
            <a:endParaRPr lang="fr-FR" sz="1600" dirty="0">
              <a:solidFill>
                <a:schemeClr val="bg2"/>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Wingdings" panose="05000000000000000000" pitchFamily="2" charset="2"/>
              <a:buChar char="ü"/>
            </a:pPr>
            <a:r>
              <a:rPr lang="fr-FR" sz="1600" b="1" dirty="0">
                <a:solidFill>
                  <a:schemeClr val="bg2"/>
                </a:solidFill>
                <a:latin typeface="Tahoma" panose="020B0604030504040204" pitchFamily="34" charset="0"/>
                <a:ea typeface="Tahoma" panose="020B0604030504040204" pitchFamily="34" charset="0"/>
                <a:cs typeface="Tahoma" panose="020B0604030504040204" pitchFamily="34" charset="0"/>
              </a:rPr>
              <a:t>Période</a:t>
            </a: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 Avant la fin de l’année scolaire ou après la réouverture d’ATRIUM.</a:t>
            </a:r>
          </a:p>
          <a:p>
            <a:endParaRPr lang="fr-FR" sz="1600" dirty="0">
              <a:solidFill>
                <a:schemeClr val="bg2"/>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Wingdings" panose="05000000000000000000" pitchFamily="2" charset="2"/>
              <a:buChar char="ü"/>
            </a:pPr>
            <a:r>
              <a:rPr lang="fr-FR" sz="1600" b="1" dirty="0">
                <a:solidFill>
                  <a:schemeClr val="bg2"/>
                </a:solidFill>
                <a:latin typeface="Tahoma" panose="020B0604030504040204" pitchFamily="34" charset="0"/>
                <a:ea typeface="Tahoma" panose="020B0604030504040204" pitchFamily="34" charset="0"/>
                <a:cs typeface="Tahoma" panose="020B0604030504040204" pitchFamily="34" charset="0"/>
              </a:rPr>
              <a:t>Objectif</a:t>
            </a: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 Supprimer les contenus périmés, afin de ne plus les avoir dans ATRIUM à la rentrée.</a:t>
            </a:r>
          </a:p>
          <a:p>
            <a:endParaRPr lang="fr-FR" sz="1600" dirty="0">
              <a:solidFill>
                <a:schemeClr val="bg2"/>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Wingdings" panose="05000000000000000000" pitchFamily="2" charset="2"/>
              <a:buChar char="ü"/>
            </a:pPr>
            <a:r>
              <a:rPr lang="fr-FR" sz="1600" b="1" dirty="0">
                <a:solidFill>
                  <a:schemeClr val="bg2"/>
                </a:solidFill>
                <a:latin typeface="Tahoma" panose="020B0604030504040204" pitchFamily="34" charset="0"/>
                <a:ea typeface="Tahoma" panose="020B0604030504040204" pitchFamily="34" charset="0"/>
                <a:cs typeface="Tahoma" panose="020B0604030504040204" pitchFamily="34" charset="0"/>
              </a:rPr>
              <a:t>Mode opératoire:</a:t>
            </a:r>
          </a:p>
          <a:p>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	Afin de nettoyer les sites collaboratifs d’ATRIUM, deux opérations possibles:</a:t>
            </a:r>
          </a:p>
          <a:p>
            <a:endParaRPr lang="fr-FR" sz="1600" dirty="0">
              <a:solidFill>
                <a:schemeClr val="bg2"/>
              </a:solidFill>
              <a:latin typeface="Tahoma" panose="020B0604030504040204" pitchFamily="34" charset="0"/>
              <a:ea typeface="Tahoma" panose="020B0604030504040204" pitchFamily="34" charset="0"/>
              <a:cs typeface="Tahoma" panose="020B0604030504040204" pitchFamily="34" charset="0"/>
            </a:endParaRPr>
          </a:p>
          <a:p>
            <a:pPr marL="1257300" lvl="2" indent="-342900">
              <a:buFont typeface="+mj-lt"/>
              <a:buAutoNum type="arabicPeriod"/>
            </a:pPr>
            <a:r>
              <a:rPr lang="fr-FR" sz="1600" u="sng" dirty="0">
                <a:solidFill>
                  <a:schemeClr val="bg2"/>
                </a:solidFill>
                <a:latin typeface="Tahoma" panose="020B0604030504040204" pitchFamily="34" charset="0"/>
                <a:ea typeface="Tahoma" panose="020B0604030504040204" pitchFamily="34" charset="0"/>
                <a:cs typeface="Tahoma" panose="020B0604030504040204" pitchFamily="34" charset="0"/>
              </a:rPr>
              <a:t>Suppression d’un contenu périmé</a:t>
            </a: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 au sein d’un site collaboratif</a:t>
            </a:r>
          </a:p>
          <a:p>
            <a:pPr marL="1657350" lvl="3" indent="-285750">
              <a:buFont typeface="Arial" panose="020B0604020202020204" pitchFamily="34" charset="0"/>
              <a:buChar char="•"/>
            </a:pP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Dans la liste «Mes sites», choisir le site collaboratif</a:t>
            </a:r>
          </a:p>
          <a:p>
            <a:pPr marL="1657350" lvl="3" indent="-285750">
              <a:buFont typeface="Arial" panose="020B0604020202020204" pitchFamily="34" charset="0"/>
              <a:buChar char="•"/>
            </a:pP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Cliquer sur «</a:t>
            </a:r>
            <a:r>
              <a:rPr lang="fr-FR" sz="1600" b="1" dirty="0">
                <a:solidFill>
                  <a:schemeClr val="bg2"/>
                </a:solidFill>
                <a:latin typeface="Tahoma" panose="020B0604030504040204" pitchFamily="34" charset="0"/>
                <a:ea typeface="Tahoma" panose="020B0604030504040204" pitchFamily="34" charset="0"/>
                <a:cs typeface="Tahoma" panose="020B0604030504040204" pitchFamily="34" charset="0"/>
              </a:rPr>
              <a:t>Administration</a:t>
            </a: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 puis «</a:t>
            </a:r>
            <a:r>
              <a:rPr lang="fr-FR" sz="1600" b="1" dirty="0">
                <a:solidFill>
                  <a:schemeClr val="bg2"/>
                </a:solidFill>
                <a:latin typeface="Tahoma" panose="020B0604030504040204" pitchFamily="34" charset="0"/>
                <a:ea typeface="Tahoma" panose="020B0604030504040204" pitchFamily="34" charset="0"/>
                <a:cs typeface="Tahoma" panose="020B0604030504040204" pitchFamily="34" charset="0"/>
              </a:rPr>
              <a:t>Contenu</a:t>
            </a: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a:t>
            </a:r>
          </a:p>
          <a:p>
            <a:pPr marL="1657350" lvl="3" indent="-285750">
              <a:buFont typeface="Arial" panose="020B0604020202020204" pitchFamily="34" charset="0"/>
              <a:buChar char="•"/>
            </a:pP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Dans la liste des contenus, se rendre sur le contenu à supprimer</a:t>
            </a:r>
          </a:p>
          <a:p>
            <a:pPr marL="1657350" lvl="3" indent="-285750">
              <a:buFont typeface="Arial" panose="020B0604020202020204" pitchFamily="34" charset="0"/>
              <a:buChar char="•"/>
            </a:pP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Cliquer sur la flèche et choisir l’action «</a:t>
            </a:r>
            <a:r>
              <a:rPr lang="fr-FR" sz="1600" b="1" dirty="0">
                <a:solidFill>
                  <a:schemeClr val="bg2"/>
                </a:solidFill>
                <a:latin typeface="Tahoma" panose="020B0604030504040204" pitchFamily="34" charset="0"/>
                <a:ea typeface="Tahoma" panose="020B0604030504040204" pitchFamily="34" charset="0"/>
                <a:cs typeface="Tahoma" panose="020B0604030504040204" pitchFamily="34" charset="0"/>
              </a:rPr>
              <a:t>Supprimer</a:t>
            </a: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 ou «</a:t>
            </a:r>
            <a:r>
              <a:rPr lang="fr-FR" sz="1600" b="1" dirty="0">
                <a:solidFill>
                  <a:schemeClr val="bg2"/>
                </a:solidFill>
                <a:latin typeface="Tahoma" panose="020B0604030504040204" pitchFamily="34" charset="0"/>
                <a:ea typeface="Tahoma" panose="020B0604030504040204" pitchFamily="34" charset="0"/>
                <a:cs typeface="Tahoma" panose="020B0604030504040204" pitchFamily="34" charset="0"/>
              </a:rPr>
              <a:t>Déplacer dans la corbeille</a:t>
            </a: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a:t>
            </a:r>
          </a:p>
          <a:p>
            <a:pPr marL="1257300" lvl="2" indent="-342900">
              <a:buFont typeface="+mj-lt"/>
              <a:buAutoNum type="arabicPeriod"/>
            </a:pPr>
            <a:r>
              <a:rPr lang="fr-FR" sz="1600" u="sng" dirty="0">
                <a:solidFill>
                  <a:schemeClr val="bg2"/>
                </a:solidFill>
                <a:latin typeface="Tahoma" panose="020B0604030504040204" pitchFamily="34" charset="0"/>
                <a:ea typeface="Tahoma" panose="020B0604030504040204" pitchFamily="34" charset="0"/>
                <a:cs typeface="Tahoma" panose="020B0604030504040204" pitchFamily="34" charset="0"/>
              </a:rPr>
              <a:t>Suppression d’un site collaboratif entier</a:t>
            </a: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 (</a:t>
            </a:r>
            <a:r>
              <a:rPr lang="fr-FR" sz="1600" i="1" dirty="0">
                <a:solidFill>
                  <a:schemeClr val="bg2"/>
                </a:solidFill>
                <a:latin typeface="Tahoma" panose="020B0604030504040204" pitchFamily="34" charset="0"/>
                <a:ea typeface="Tahoma" panose="020B0604030504040204" pitchFamily="34" charset="0"/>
                <a:cs typeface="Tahoma" panose="020B0604030504040204" pitchFamily="34" charset="0"/>
              </a:rPr>
              <a:t>faisable uniquement par le propriétaire du site</a:t>
            </a: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 :</a:t>
            </a:r>
          </a:p>
          <a:p>
            <a:pPr marL="1657350" lvl="3" indent="-285750">
              <a:buFont typeface="Arial" panose="020B0604020202020204" pitchFamily="34" charset="0"/>
              <a:buChar char="•"/>
            </a:pP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Se rendre dans les pages d’administration du site collaboratif, section « </a:t>
            </a:r>
            <a:r>
              <a:rPr lang="fr-FR" sz="1600" b="1" dirty="0">
                <a:solidFill>
                  <a:schemeClr val="bg2"/>
                </a:solidFill>
                <a:latin typeface="Tahoma" panose="020B0604030504040204" pitchFamily="34" charset="0"/>
                <a:ea typeface="Tahoma" panose="020B0604030504040204" pitchFamily="34" charset="0"/>
                <a:cs typeface="Tahoma" panose="020B0604030504040204" pitchFamily="34" charset="0"/>
              </a:rPr>
              <a:t>Paramètres</a:t>
            </a: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 »</a:t>
            </a:r>
          </a:p>
          <a:p>
            <a:pPr marL="1657350" lvl="3" indent="-285750">
              <a:buFont typeface="Arial" panose="020B0604020202020204" pitchFamily="34" charset="0"/>
              <a:buChar char="•"/>
            </a:pP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Cliquer sur le bouton « </a:t>
            </a:r>
            <a:r>
              <a:rPr lang="fr-FR" sz="1600" b="1" dirty="0">
                <a:solidFill>
                  <a:schemeClr val="bg2"/>
                </a:solidFill>
                <a:latin typeface="Tahoma" panose="020B0604030504040204" pitchFamily="34" charset="0"/>
                <a:ea typeface="Tahoma" panose="020B0604030504040204" pitchFamily="34" charset="0"/>
                <a:cs typeface="Tahoma" panose="020B0604030504040204" pitchFamily="34" charset="0"/>
              </a:rPr>
              <a:t>Supprimer le site</a:t>
            </a:r>
            <a:r>
              <a:rPr lang="fr-FR" sz="1600" dirty="0">
                <a:solidFill>
                  <a:schemeClr val="bg2"/>
                </a:solidFill>
                <a:latin typeface="Tahoma" panose="020B0604030504040204" pitchFamily="34" charset="0"/>
                <a:ea typeface="Tahoma" panose="020B0604030504040204" pitchFamily="34" charset="0"/>
                <a:cs typeface="Tahoma" panose="020B0604030504040204" pitchFamily="34" charset="0"/>
              </a:rPr>
              <a:t> » en bas de la page	</a:t>
            </a:r>
          </a:p>
        </p:txBody>
      </p:sp>
      <p:sp>
        <p:nvSpPr>
          <p:cNvPr id="3" name="ZoneTexte 2"/>
          <p:cNvSpPr txBox="1"/>
          <p:nvPr/>
        </p:nvSpPr>
        <p:spPr>
          <a:xfrm>
            <a:off x="-36512" y="160338"/>
            <a:ext cx="9144000" cy="707886"/>
          </a:xfrm>
          <a:prstGeom prst="rect">
            <a:avLst/>
          </a:prstGeom>
          <a:noFill/>
        </p:spPr>
        <p:txBody>
          <a:bodyPr wrap="square" rtlCol="0">
            <a:spAutoFit/>
          </a:bodyPr>
          <a:lstStyle>
            <a:defPPr>
              <a:defRPr lang="fr-FR"/>
            </a:defPPr>
            <a:lvl1pPr marL="0" indent="0" algn="just">
              <a:buFont typeface="Wingdings" panose="05000000000000000000" pitchFamily="2" charset="2"/>
              <a:buNone/>
              <a:defRPr sz="2000" b="1">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defRPr>
            </a:lvl1pPr>
          </a:lstStyle>
          <a:p>
            <a:pPr algn="ctr"/>
            <a:r>
              <a:rPr lang="fr-FR" dirty="0"/>
              <a:t>Fiche pratique n°1</a:t>
            </a:r>
          </a:p>
          <a:p>
            <a:pPr algn="ctr"/>
            <a:r>
              <a:rPr lang="fr-FR" dirty="0"/>
              <a:t>Nettoyage des sites collaboratifs</a:t>
            </a:r>
          </a:p>
        </p:txBody>
      </p:sp>
      <p:sp>
        <p:nvSpPr>
          <p:cNvPr id="4" name="Espace réservé du numéro de diapositive 3"/>
          <p:cNvSpPr>
            <a:spLocks noGrp="1"/>
          </p:cNvSpPr>
          <p:nvPr>
            <p:ph type="sldNum" sz="quarter" idx="12"/>
          </p:nvPr>
        </p:nvSpPr>
        <p:spPr>
          <a:xfrm>
            <a:off x="6902896" y="6553150"/>
            <a:ext cx="2133600" cy="476250"/>
          </a:xfrm>
        </p:spPr>
        <p:txBody>
          <a:bodyPr/>
          <a:lstStyle/>
          <a:p>
            <a:pPr>
              <a:defRPr/>
            </a:pPr>
            <a:fld id="{A46CD330-5567-47B2-A949-BDE04912748E}" type="slidenum">
              <a:rPr lang="fr-FR" smtClean="0"/>
              <a:pPr>
                <a:defRPr/>
              </a:pPr>
              <a:t>8</a:t>
            </a:fld>
            <a:endParaRPr lang="fr-FR" dirty="0"/>
          </a:p>
        </p:txBody>
      </p:sp>
      <p:sp>
        <p:nvSpPr>
          <p:cNvPr id="5" name="ZoneTexte 4"/>
          <p:cNvSpPr txBox="1"/>
          <p:nvPr/>
        </p:nvSpPr>
        <p:spPr>
          <a:xfrm>
            <a:off x="6360816" y="6093296"/>
            <a:ext cx="2799421" cy="276999"/>
          </a:xfrm>
          <a:prstGeom prst="rect">
            <a:avLst/>
          </a:prstGeom>
          <a:noFill/>
        </p:spPr>
        <p:txBody>
          <a:bodyPr wrap="none" rtlCol="0">
            <a:spAutoFit/>
          </a:bodyPr>
          <a:lstStyle/>
          <a:p>
            <a:pPr marL="0" lvl="3"/>
            <a:r>
              <a:rPr lang="fr-FR" sz="1200" dirty="0">
                <a:solidFill>
                  <a:schemeClr val="bg2"/>
                </a:solidFill>
                <a:latin typeface="Tahoma" panose="020B0604030504040204" pitchFamily="34" charset="0"/>
                <a:ea typeface="Tahoma" panose="020B0604030504040204" pitchFamily="34" charset="0"/>
                <a:cs typeface="Tahoma" panose="020B0604030504040204" pitchFamily="34" charset="0"/>
                <a:hlinkClick r:id="rId2" action="ppaction://hlinksldjump"/>
              </a:rPr>
              <a:t>Retour au déroulement des opérations</a:t>
            </a:r>
            <a:endParaRPr lang="fr-FR" sz="1200" dirty="0">
              <a:solidFill>
                <a:schemeClr val="bg2"/>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57884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496" y="1196752"/>
            <a:ext cx="9108504" cy="5047536"/>
          </a:xfrm>
          <a:prstGeom prst="rect">
            <a:avLst/>
          </a:prstGeom>
        </p:spPr>
        <p:txBody>
          <a:bodyPr wrap="square">
            <a:spAutoFit/>
          </a:bodyPr>
          <a:lstStyle/>
          <a:p>
            <a:pPr marL="285750" indent="-285750">
              <a:buFont typeface="Wingdings" panose="05000000000000000000" pitchFamily="2" charset="2"/>
              <a:buChar char="ü"/>
            </a:pPr>
            <a:r>
              <a:rPr lang="fr-FR" sz="1400" b="1" dirty="0">
                <a:solidFill>
                  <a:schemeClr val="bg2"/>
                </a:solidFill>
                <a:latin typeface="Tahoma" panose="020B0604030504040204" pitchFamily="34" charset="0"/>
                <a:ea typeface="Tahoma" panose="020B0604030504040204" pitchFamily="34" charset="0"/>
                <a:cs typeface="Tahoma" panose="020B0604030504040204" pitchFamily="34" charset="0"/>
              </a:rPr>
              <a:t>Acteurs</a:t>
            </a: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 </a:t>
            </a:r>
          </a:p>
          <a:p>
            <a:pPr marL="742950" lvl="1" indent="-285750">
              <a:buFont typeface="Wingdings" panose="05000000000000000000" pitchFamily="2" charset="2"/>
              <a:buChar char="ü"/>
            </a:pP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Tous les parents et les élèves</a:t>
            </a:r>
          </a:p>
          <a:p>
            <a:pPr marL="742950" lvl="1" indent="-285750">
              <a:buFont typeface="Wingdings" panose="05000000000000000000" pitchFamily="2" charset="2"/>
              <a:buChar char="ü"/>
            </a:pP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Les personnels et enseignants </a:t>
            </a:r>
            <a:r>
              <a:rPr lang="fr-FR" sz="1400" b="1" dirty="0">
                <a:solidFill>
                  <a:schemeClr val="bg2"/>
                </a:solidFill>
                <a:latin typeface="Tahoma" panose="020B0604030504040204" pitchFamily="34" charset="0"/>
                <a:ea typeface="Tahoma" panose="020B0604030504040204" pitchFamily="34" charset="0"/>
                <a:cs typeface="Tahoma" panose="020B0604030504040204" pitchFamily="34" charset="0"/>
              </a:rPr>
              <a:t>qui changent d’établissement</a:t>
            </a: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 ou quittent ATRIUM au changement d’année scolaire</a:t>
            </a:r>
          </a:p>
          <a:p>
            <a:pPr lvl="1"/>
            <a:endParaRPr lang="fr-FR" sz="1400" dirty="0">
              <a:solidFill>
                <a:schemeClr val="bg2"/>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Wingdings" panose="05000000000000000000" pitchFamily="2" charset="2"/>
              <a:buChar char="ü"/>
            </a:pPr>
            <a:r>
              <a:rPr lang="fr-FR" sz="1400" b="1" dirty="0">
                <a:solidFill>
                  <a:schemeClr val="bg2"/>
                </a:solidFill>
                <a:latin typeface="Tahoma" panose="020B0604030504040204" pitchFamily="34" charset="0"/>
                <a:ea typeface="Tahoma" panose="020B0604030504040204" pitchFamily="34" charset="0"/>
                <a:cs typeface="Tahoma" panose="020B0604030504040204" pitchFamily="34" charset="0"/>
              </a:rPr>
              <a:t>Période</a:t>
            </a: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 </a:t>
            </a:r>
            <a:r>
              <a:rPr lang="fr-FR" sz="1400" u="sng" dirty="0">
                <a:solidFill>
                  <a:schemeClr val="bg2"/>
                </a:solidFill>
                <a:latin typeface="Tahoma" panose="020B0604030504040204" pitchFamily="34" charset="0"/>
                <a:ea typeface="Tahoma" panose="020B0604030504040204" pitchFamily="34" charset="0"/>
                <a:cs typeface="Tahoma" panose="020B0604030504040204" pitchFamily="34" charset="0"/>
              </a:rPr>
              <a:t>Au plus tard le 15 août</a:t>
            </a:r>
          </a:p>
          <a:p>
            <a:endParaRPr lang="fr-FR" sz="1400" dirty="0">
              <a:solidFill>
                <a:schemeClr val="bg2"/>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Wingdings" panose="05000000000000000000" pitchFamily="2" charset="2"/>
              <a:buChar char="ü"/>
            </a:pPr>
            <a:r>
              <a:rPr lang="fr-FR" sz="1400" b="1" dirty="0">
                <a:solidFill>
                  <a:schemeClr val="bg2"/>
                </a:solidFill>
                <a:latin typeface="Tahoma" panose="020B0604030504040204" pitchFamily="34" charset="0"/>
                <a:ea typeface="Tahoma" panose="020B0604030504040204" pitchFamily="34" charset="0"/>
                <a:cs typeface="Tahoma" panose="020B0604030504040204" pitchFamily="34" charset="0"/>
              </a:rPr>
              <a:t>Objectif</a:t>
            </a: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 Récupérer les contenus que l’utilisateur souhaite conserver avant qu’il n’y ait plus accès. Cela concerne :</a:t>
            </a:r>
          </a:p>
          <a:p>
            <a:pPr marL="742950" lvl="1" indent="-285750">
              <a:buFont typeface="Wingdings" panose="05000000000000000000" pitchFamily="2" charset="2"/>
              <a:buChar char="q"/>
            </a:pP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Les contenus des sites collaboratifs </a:t>
            </a:r>
            <a:r>
              <a:rPr lang="fr-FR" sz="1400" u="sng" dirty="0">
                <a:solidFill>
                  <a:schemeClr val="bg2"/>
                </a:solidFill>
                <a:latin typeface="Tahoma" panose="020B0604030504040204" pitchFamily="34" charset="0"/>
                <a:ea typeface="Tahoma" panose="020B0604030504040204" pitchFamily="34" charset="0"/>
                <a:cs typeface="Tahoma" panose="020B0604030504040204" pitchFamily="34" charset="0"/>
              </a:rPr>
              <a:t>pour les élèves et les parents</a:t>
            </a:r>
          </a:p>
          <a:p>
            <a:pPr marL="742950" lvl="1" indent="-285750">
              <a:buFont typeface="Wingdings" panose="05000000000000000000" pitchFamily="2" charset="2"/>
              <a:buChar char="q"/>
            </a:pP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Les contenus du site d’établissement et des sites collaboratifs qui s’y trouvent pour tous les </a:t>
            </a:r>
            <a:r>
              <a:rPr lang="fr-FR" sz="1400" u="sng" dirty="0">
                <a:solidFill>
                  <a:schemeClr val="bg2"/>
                </a:solidFill>
                <a:latin typeface="Tahoma" panose="020B0604030504040204" pitchFamily="34" charset="0"/>
                <a:ea typeface="Tahoma" panose="020B0604030504040204" pitchFamily="34" charset="0"/>
                <a:cs typeface="Tahoma" panose="020B0604030504040204" pitchFamily="34" charset="0"/>
              </a:rPr>
              <a:t>utilisateurs qui changent d’établissement</a:t>
            </a: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 y compris les enseignants. Les utilisateurs qui auront changé d’établissement n’auront accès qu’à leur nouveau lycée d’affectation après la réouverture d’ATRIUM</a:t>
            </a:r>
          </a:p>
          <a:p>
            <a:pPr marL="285750" indent="-285750">
              <a:buFont typeface="Wingdings" panose="05000000000000000000" pitchFamily="2" charset="2"/>
              <a:buChar char="ü"/>
            </a:pPr>
            <a:endParaRPr lang="fr-FR" sz="1400" dirty="0">
              <a:solidFill>
                <a:schemeClr val="bg2"/>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Wingdings" panose="05000000000000000000" pitchFamily="2" charset="2"/>
              <a:buChar char="ü"/>
            </a:pPr>
            <a:r>
              <a:rPr lang="fr-FR" sz="1400" b="1" dirty="0">
                <a:solidFill>
                  <a:schemeClr val="bg2"/>
                </a:solidFill>
                <a:latin typeface="Tahoma" panose="020B0604030504040204" pitchFamily="34" charset="0"/>
                <a:ea typeface="Tahoma" panose="020B0604030504040204" pitchFamily="34" charset="0"/>
                <a:cs typeface="Tahoma" panose="020B0604030504040204" pitchFamily="34" charset="0"/>
              </a:rPr>
              <a:t>Mode opératoire:</a:t>
            </a:r>
          </a:p>
          <a:p>
            <a:pPr marL="742950" lvl="1" indent="-285750">
              <a:buFont typeface="Wingdings" panose="05000000000000000000" pitchFamily="2" charset="2"/>
              <a:buChar char="ü"/>
            </a:pPr>
            <a:r>
              <a:rPr lang="fr-FR" sz="1400" u="sng" dirty="0">
                <a:solidFill>
                  <a:schemeClr val="bg2"/>
                </a:solidFill>
                <a:latin typeface="Tahoma" panose="020B0604030504040204" pitchFamily="34" charset="0"/>
                <a:ea typeface="Tahoma" panose="020B0604030504040204" pitchFamily="34" charset="0"/>
                <a:cs typeface="Tahoma" panose="020B0604030504040204" pitchFamily="34" charset="0"/>
              </a:rPr>
              <a:t>Récupérer un document</a:t>
            </a:r>
          </a:p>
          <a:p>
            <a:pPr marL="1657350" lvl="3" indent="-285750">
              <a:buFont typeface="Arial" panose="020B0604020202020204" pitchFamily="34" charset="0"/>
              <a:buChar char="•"/>
            </a:pP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Se rendre sur le document à récupérer</a:t>
            </a:r>
          </a:p>
          <a:p>
            <a:pPr marL="1657350" lvl="3" indent="-285750">
              <a:buFont typeface="Arial" panose="020B0604020202020204" pitchFamily="34" charset="0"/>
              <a:buChar char="•"/>
            </a:pP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Cliquer sur l’action « Téléchargement » pour télécharger le document sur son ordinateur</a:t>
            </a:r>
          </a:p>
          <a:p>
            <a:pPr marL="1657350" lvl="3" indent="-285750">
              <a:buFont typeface="Arial" panose="020B0604020202020204" pitchFamily="34" charset="0"/>
              <a:buChar char="•"/>
            </a:pPr>
            <a:endParaRPr lang="fr-FR" sz="1400" b="1" dirty="0">
              <a:solidFill>
                <a:schemeClr val="bg2"/>
              </a:solidFill>
              <a:latin typeface="Tahoma" panose="020B0604030504040204" pitchFamily="34" charset="0"/>
              <a:ea typeface="Tahoma" panose="020B0604030504040204" pitchFamily="34" charset="0"/>
              <a:cs typeface="Tahoma" panose="020B0604030504040204" pitchFamily="34" charset="0"/>
            </a:endParaRPr>
          </a:p>
          <a:p>
            <a:pPr marL="742950" lvl="1" indent="-285750">
              <a:buFont typeface="Wingdings" panose="05000000000000000000" pitchFamily="2" charset="2"/>
              <a:buChar char="ü"/>
            </a:pPr>
            <a:r>
              <a:rPr lang="fr-FR" sz="1400" u="sng" dirty="0">
                <a:solidFill>
                  <a:schemeClr val="bg2"/>
                </a:solidFill>
                <a:latin typeface="Tahoma" panose="020B0604030504040204" pitchFamily="34" charset="0"/>
                <a:ea typeface="Tahoma" panose="020B0604030504040204" pitchFamily="34" charset="0"/>
                <a:cs typeface="Tahoma" panose="020B0604030504040204" pitchFamily="34" charset="0"/>
              </a:rPr>
              <a:t>Récupérer un contenu web, un article de blog ou un sujet de forum</a:t>
            </a:r>
          </a:p>
          <a:p>
            <a:pPr marL="1657350" lvl="3" indent="-285750">
              <a:buFont typeface="Arial" panose="020B0604020202020204" pitchFamily="34" charset="0"/>
              <a:buChar char="•"/>
            </a:pP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Se rendre sur le contenu à récupérer</a:t>
            </a:r>
          </a:p>
          <a:p>
            <a:pPr marL="1657350" lvl="3" indent="-285750">
              <a:buFont typeface="Arial" panose="020B0604020202020204" pitchFamily="34" charset="0"/>
              <a:buChar char="•"/>
            </a:pPr>
            <a:r>
              <a:rPr lang="fr-FR" sz="1400" dirty="0">
                <a:solidFill>
                  <a:schemeClr val="bg2"/>
                </a:solidFill>
                <a:latin typeface="Tahoma" panose="020B0604030504040204" pitchFamily="34" charset="0"/>
                <a:ea typeface="Tahoma" panose="020B0604030504040204" pitchFamily="34" charset="0"/>
                <a:cs typeface="Tahoma" panose="020B0604030504040204" pitchFamily="34" charset="0"/>
              </a:rPr>
              <a:t>Copier le contenu (sélection du contenu + clic droit &gt; copier) et le coller dans un document sur son ordinateur</a:t>
            </a:r>
            <a:endParaRPr lang="fr-FR" sz="1600" dirty="0">
              <a:solidFill>
                <a:schemeClr val="bg2"/>
              </a:solidFill>
              <a:latin typeface="Tahoma" panose="020B0604030504040204" pitchFamily="34" charset="0"/>
              <a:ea typeface="Tahoma" panose="020B0604030504040204" pitchFamily="34" charset="0"/>
              <a:cs typeface="Tahoma" panose="020B0604030504040204" pitchFamily="34" charset="0"/>
            </a:endParaRPr>
          </a:p>
        </p:txBody>
      </p:sp>
      <p:sp>
        <p:nvSpPr>
          <p:cNvPr id="3" name="ZoneTexte 2"/>
          <p:cNvSpPr txBox="1"/>
          <p:nvPr/>
        </p:nvSpPr>
        <p:spPr>
          <a:xfrm>
            <a:off x="0" y="160338"/>
            <a:ext cx="9144000" cy="707886"/>
          </a:xfrm>
          <a:prstGeom prst="rect">
            <a:avLst/>
          </a:prstGeom>
          <a:noFill/>
        </p:spPr>
        <p:txBody>
          <a:bodyPr wrap="square" rtlCol="0">
            <a:spAutoFit/>
          </a:bodyPr>
          <a:lstStyle>
            <a:defPPr>
              <a:defRPr lang="fr-FR"/>
            </a:defPPr>
            <a:lvl1pPr marL="0" indent="0" algn="just">
              <a:buFont typeface="Wingdings" panose="05000000000000000000" pitchFamily="2" charset="2"/>
              <a:buNone/>
              <a:defRPr sz="2000" b="1">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defRPr>
            </a:lvl1pPr>
          </a:lstStyle>
          <a:p>
            <a:pPr algn="ctr"/>
            <a:r>
              <a:rPr lang="fr-FR" dirty="0"/>
              <a:t>Fiche pratique n°2</a:t>
            </a:r>
          </a:p>
          <a:p>
            <a:pPr algn="ctr"/>
            <a:r>
              <a:rPr lang="fr-FR" dirty="0"/>
              <a:t>Récupération des contenus</a:t>
            </a:r>
          </a:p>
        </p:txBody>
      </p:sp>
      <p:sp>
        <p:nvSpPr>
          <p:cNvPr id="4" name="Espace réservé du numéro de diapositive 3"/>
          <p:cNvSpPr>
            <a:spLocks noGrp="1"/>
          </p:cNvSpPr>
          <p:nvPr>
            <p:ph type="sldNum" sz="quarter" idx="12"/>
          </p:nvPr>
        </p:nvSpPr>
        <p:spPr>
          <a:xfrm>
            <a:off x="6902896" y="6553150"/>
            <a:ext cx="2133600" cy="476250"/>
          </a:xfrm>
        </p:spPr>
        <p:txBody>
          <a:bodyPr/>
          <a:lstStyle/>
          <a:p>
            <a:pPr>
              <a:defRPr/>
            </a:pPr>
            <a:fld id="{A46CD330-5567-47B2-A949-BDE04912748E}" type="slidenum">
              <a:rPr lang="fr-FR" smtClean="0"/>
              <a:pPr>
                <a:defRPr/>
              </a:pPr>
              <a:t>9</a:t>
            </a:fld>
            <a:endParaRPr lang="fr-FR" dirty="0"/>
          </a:p>
        </p:txBody>
      </p:sp>
      <p:sp>
        <p:nvSpPr>
          <p:cNvPr id="5" name="ZoneTexte 4"/>
          <p:cNvSpPr txBox="1"/>
          <p:nvPr/>
        </p:nvSpPr>
        <p:spPr>
          <a:xfrm>
            <a:off x="6344579" y="6213510"/>
            <a:ext cx="2799421" cy="553998"/>
          </a:xfrm>
          <a:prstGeom prst="rect">
            <a:avLst/>
          </a:prstGeom>
          <a:noFill/>
        </p:spPr>
        <p:txBody>
          <a:bodyPr wrap="none" rtlCol="0">
            <a:spAutoFit/>
          </a:bodyPr>
          <a:lstStyle/>
          <a:p>
            <a:pPr marL="0" lvl="3"/>
            <a:r>
              <a:rPr lang="fr-FR" sz="1200" dirty="0">
                <a:solidFill>
                  <a:schemeClr val="bg2"/>
                </a:solidFill>
                <a:latin typeface="Tahoma" panose="020B0604030504040204" pitchFamily="34" charset="0"/>
                <a:ea typeface="Tahoma" panose="020B0604030504040204" pitchFamily="34" charset="0"/>
                <a:cs typeface="Tahoma" panose="020B0604030504040204" pitchFamily="34" charset="0"/>
                <a:hlinkClick r:id="rId2" action="ppaction://hlinksldjump"/>
              </a:rPr>
              <a:t>Retour au déroulement des opérations</a:t>
            </a:r>
            <a:endParaRPr lang="fr-FR" sz="1200" dirty="0">
              <a:solidFill>
                <a:schemeClr val="bg2"/>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1372684660"/>
      </p:ext>
    </p:extLst>
  </p:cSld>
  <p:clrMapOvr>
    <a:masterClrMapping/>
  </p:clrMapOvr>
</p:sld>
</file>

<file path=ppt/theme/theme1.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11_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22_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23_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13_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21_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14_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Modèle par défaut">
  <a:themeElements>
    <a:clrScheme name="1_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Modèle par défaut">
      <a:majorFont>
        <a:latin typeface="Arial"/>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Modèle par défaut">
  <a:themeElements>
    <a:clrScheme name="3_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_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5_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8_Modèle par défaut">
  <a:themeElements>
    <a:clrScheme name="3_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9_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otalTime>33</TotalTime>
  <Words>1678</Words>
  <Application>Microsoft Office PowerPoint</Application>
  <PresentationFormat>Affichage à l'écran (4:3)</PresentationFormat>
  <Paragraphs>252</Paragraphs>
  <Slides>14</Slides>
  <Notes>3</Notes>
  <HiddenSlides>0</HiddenSlides>
  <MMClips>0</MMClips>
  <ScaleCrop>false</ScaleCrop>
  <HeadingPairs>
    <vt:vector size="6" baseType="variant">
      <vt:variant>
        <vt:lpstr>Polices utilisées</vt:lpstr>
      </vt:variant>
      <vt:variant>
        <vt:i4>6</vt:i4>
      </vt:variant>
      <vt:variant>
        <vt:lpstr>Thème</vt:lpstr>
      </vt:variant>
      <vt:variant>
        <vt:i4>15</vt:i4>
      </vt:variant>
      <vt:variant>
        <vt:lpstr>Titres des diapositives</vt:lpstr>
      </vt:variant>
      <vt:variant>
        <vt:i4>14</vt:i4>
      </vt:variant>
    </vt:vector>
  </HeadingPairs>
  <TitlesOfParts>
    <vt:vector size="35" baseType="lpstr">
      <vt:lpstr>Arial</vt:lpstr>
      <vt:lpstr>Arial Narrow</vt:lpstr>
      <vt:lpstr>Calibri</vt:lpstr>
      <vt:lpstr>Lucida Bright</vt:lpstr>
      <vt:lpstr>Tahoma</vt:lpstr>
      <vt:lpstr>Wingdings</vt:lpstr>
      <vt:lpstr>Conception personnalisée</vt:lpstr>
      <vt:lpstr>1_Modèle par défaut</vt:lpstr>
      <vt:lpstr>3_Modèle par défaut</vt:lpstr>
      <vt:lpstr>Modèle par défaut</vt:lpstr>
      <vt:lpstr>2_Modèle par défaut</vt:lpstr>
      <vt:lpstr>4_Modèle par défaut</vt:lpstr>
      <vt:lpstr>5_Modèle par défaut</vt:lpstr>
      <vt:lpstr>8_Modèle par défaut</vt:lpstr>
      <vt:lpstr>9_Modèle par défaut</vt:lpstr>
      <vt:lpstr>11_Modèle par défaut</vt:lpstr>
      <vt:lpstr>22_Modèle par défaut</vt:lpstr>
      <vt:lpstr>23_Modèle par défaut</vt:lpstr>
      <vt:lpstr>13_Modèle par défaut</vt:lpstr>
      <vt:lpstr>21_Modèle par défaut</vt:lpstr>
      <vt:lpstr>14_Modèle par défaut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Admin</dc:creator>
  <cp:lastModifiedBy>BORGNET Eric</cp:lastModifiedBy>
  <cp:revision>980</cp:revision>
  <cp:lastPrinted>2016-06-02T07:46:28Z</cp:lastPrinted>
  <dcterms:created xsi:type="dcterms:W3CDTF">2007-11-30T18:57:55Z</dcterms:created>
  <dcterms:modified xsi:type="dcterms:W3CDTF">2017-06-22T12:15:14Z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