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1" r:id="rId1"/>
    <p:sldMasterId id="2147483703" r:id="rId2"/>
    <p:sldMasterId id="2147483761" r:id="rId3"/>
    <p:sldMasterId id="2147483762" r:id="rId4"/>
    <p:sldMasterId id="2147483808" r:id="rId5"/>
    <p:sldMasterId id="2147483821" r:id="rId6"/>
    <p:sldMasterId id="2147483833" r:id="rId7"/>
    <p:sldMasterId id="2147483901" r:id="rId8"/>
    <p:sldMasterId id="2147483925" r:id="rId9"/>
    <p:sldMasterId id="2147483959" r:id="rId10"/>
    <p:sldMasterId id="2147483983" r:id="rId11"/>
    <p:sldMasterId id="2147483996" r:id="rId12"/>
    <p:sldMasterId id="2147484035" r:id="rId13"/>
    <p:sldMasterId id="2147484047" r:id="rId14"/>
    <p:sldMasterId id="2147484060" r:id="rId15"/>
  </p:sldMasterIdLst>
  <p:notesMasterIdLst>
    <p:notesMasterId r:id="rId32"/>
  </p:notesMasterIdLst>
  <p:handoutMasterIdLst>
    <p:handoutMasterId r:id="rId33"/>
  </p:handoutMasterIdLst>
  <p:sldIdLst>
    <p:sldId id="389" r:id="rId16"/>
    <p:sldId id="420" r:id="rId17"/>
    <p:sldId id="447" r:id="rId18"/>
    <p:sldId id="445" r:id="rId19"/>
    <p:sldId id="424" r:id="rId20"/>
    <p:sldId id="431" r:id="rId21"/>
    <p:sldId id="426" r:id="rId22"/>
    <p:sldId id="439" r:id="rId23"/>
    <p:sldId id="440" r:id="rId24"/>
    <p:sldId id="441" r:id="rId25"/>
    <p:sldId id="436" r:id="rId26"/>
    <p:sldId id="437" r:id="rId27"/>
    <p:sldId id="449" r:id="rId28"/>
    <p:sldId id="450" r:id="rId29"/>
    <p:sldId id="438" r:id="rId30"/>
    <p:sldId id="448" r:id="rId31"/>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E5"/>
    <a:srgbClr val="BFBFBF"/>
    <a:srgbClr val="FC8038"/>
    <a:srgbClr val="51B0B7"/>
    <a:srgbClr val="7F7F7F"/>
    <a:srgbClr val="595959"/>
    <a:srgbClr val="A6A6A6"/>
    <a:srgbClr val="F3F3F3"/>
    <a:srgbClr val="D9D9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4" autoAdjust="0"/>
    <p:restoredTop sz="90030" autoAdjust="0"/>
  </p:normalViewPr>
  <p:slideViewPr>
    <p:cSldViewPr>
      <p:cViewPr varScale="1">
        <p:scale>
          <a:sx n="104" d="100"/>
          <a:sy n="104" d="100"/>
        </p:scale>
        <p:origin x="2192" y="200"/>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9234"/>
    </p:cViewPr>
  </p:sorterViewPr>
  <p:notesViewPr>
    <p:cSldViewPr>
      <p:cViewPr varScale="1">
        <p:scale>
          <a:sx n="56" d="100"/>
          <a:sy n="56" d="100"/>
        </p:scale>
        <p:origin x="-1860"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51BDB-E1F6-4F60-879D-7439D602A9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7BE7F028-5A28-401E-98CA-FF9DAA94A704}">
      <dgm:prSet custT="1"/>
      <dgm:spPr>
        <a:solidFill>
          <a:srgbClr val="FC8038"/>
        </a:solidFill>
        <a:ln>
          <a:solidFill>
            <a:srgbClr val="FC8038"/>
          </a:solidFill>
        </a:ln>
      </dgm:spPr>
      <dgm:t>
        <a:bodyPr/>
        <a:lstStyle/>
        <a:p>
          <a:r>
            <a:rPr lang="fr-FR" sz="800" dirty="0">
              <a:solidFill>
                <a:schemeClr val="tx1"/>
              </a:solidFill>
            </a:rPr>
            <a:t>Arrêt alimentation </a:t>
          </a:r>
        </a:p>
      </dgm:t>
    </dgm:pt>
    <dgm:pt modelId="{08D55163-DDFC-4B06-BFC1-446FDD7FA8D9}" type="sibTrans" cxnId="{62539E4F-5892-48A0-80AE-C9C7EBA80F34}">
      <dgm:prSet/>
      <dgm:spPr/>
      <dgm:t>
        <a:bodyPr/>
        <a:lstStyle/>
        <a:p>
          <a:endParaRPr lang="fr-FR"/>
        </a:p>
      </dgm:t>
    </dgm:pt>
    <dgm:pt modelId="{23F37979-FCF3-4C7F-A6FE-D994AE8CC19A}" type="parTrans" cxnId="{62539E4F-5892-48A0-80AE-C9C7EBA80F34}">
      <dgm:prSet/>
      <dgm:spPr/>
      <dgm:t>
        <a:bodyPr/>
        <a:lstStyle/>
        <a:p>
          <a:endParaRPr lang="fr-FR"/>
        </a:p>
      </dgm:t>
    </dgm:pt>
    <dgm:pt modelId="{2ABE4A87-276A-4709-937E-9C7130E1541F}">
      <dgm:prSet custT="1"/>
      <dgm:spPr>
        <a:ln>
          <a:solidFill>
            <a:srgbClr val="FC8038"/>
          </a:solidFill>
        </a:ln>
      </dgm:spPr>
      <dgm:t>
        <a:bodyPr/>
        <a:lstStyle/>
        <a:p>
          <a:r>
            <a:rPr lang="fr-FR" sz="1000" dirty="0"/>
            <a:t>Arrêt des processus d'alimentation automatique de l'annuaire</a:t>
          </a:r>
          <a:endParaRPr lang="fr-FR" sz="1000" dirty="0">
            <a:solidFill>
              <a:srgbClr val="FC8038"/>
            </a:solidFill>
          </a:endParaRPr>
        </a:p>
      </dgm:t>
    </dgm:pt>
    <dgm:pt modelId="{9DF8D36F-AE74-40EA-BE3E-644F677ECE4A}" type="parTrans" cxnId="{7930E858-092B-4D0A-9669-637A7182CF2E}">
      <dgm:prSet/>
      <dgm:spPr/>
      <dgm:t>
        <a:bodyPr/>
        <a:lstStyle/>
        <a:p>
          <a:endParaRPr lang="fr-FR"/>
        </a:p>
      </dgm:t>
    </dgm:pt>
    <dgm:pt modelId="{3268E694-6020-4A21-858A-DF44D5A5D0B5}" type="sibTrans" cxnId="{7930E858-092B-4D0A-9669-637A7182CF2E}">
      <dgm:prSet/>
      <dgm:spPr/>
      <dgm:t>
        <a:bodyPr/>
        <a:lstStyle/>
        <a:p>
          <a:endParaRPr lang="fr-FR"/>
        </a:p>
      </dgm:t>
    </dgm:pt>
    <dgm:pt modelId="{334C849F-5E9E-4CF9-9BC7-FA163CACBC30}">
      <dgm:prSet custT="1"/>
      <dgm:spPr>
        <a:solidFill>
          <a:srgbClr val="FC8038"/>
        </a:solidFill>
        <a:ln>
          <a:solidFill>
            <a:srgbClr val="FC8038"/>
          </a:solidFill>
        </a:ln>
      </dgm:spPr>
      <dgm:t>
        <a:bodyPr/>
        <a:lstStyle/>
        <a:p>
          <a:r>
            <a:rPr lang="fr-FR" sz="900" dirty="0">
              <a:solidFill>
                <a:schemeClr val="tx1"/>
              </a:solidFill>
            </a:rPr>
            <a:t>Ouverture d'ATRIUM</a:t>
          </a:r>
        </a:p>
      </dgm:t>
    </dgm:pt>
    <dgm:pt modelId="{C281CE55-897E-451D-9857-79C7B89A0818}" type="sibTrans" cxnId="{D58CE1B5-FEBD-46B1-A715-67314244DC8A}">
      <dgm:prSet/>
      <dgm:spPr/>
      <dgm:t>
        <a:bodyPr/>
        <a:lstStyle/>
        <a:p>
          <a:endParaRPr lang="fr-FR"/>
        </a:p>
      </dgm:t>
    </dgm:pt>
    <dgm:pt modelId="{BB7B6275-8E9A-4530-97D9-F9246C7E4BFB}" type="parTrans" cxnId="{D58CE1B5-FEBD-46B1-A715-67314244DC8A}">
      <dgm:prSet/>
      <dgm:spPr/>
      <dgm:t>
        <a:bodyPr/>
        <a:lstStyle/>
        <a:p>
          <a:endParaRPr lang="fr-FR"/>
        </a:p>
      </dgm:t>
    </dgm:pt>
    <dgm:pt modelId="{85105083-8CAF-48AB-9D29-B6509C4E3DE8}">
      <dgm:prSet custT="1"/>
      <dgm:spPr>
        <a:ln>
          <a:solidFill>
            <a:srgbClr val="FC8038"/>
          </a:solidFill>
        </a:ln>
      </dgm:spPr>
      <dgm:t>
        <a:bodyPr/>
        <a:lstStyle/>
        <a:p>
          <a:r>
            <a:rPr lang="fr-FR" sz="1000" dirty="0"/>
            <a:t>Ouverture des accès à ATRIUM aux personnels et enseignants</a:t>
          </a:r>
          <a:endParaRPr lang="fr-FR" sz="1000" dirty="0">
            <a:solidFill>
              <a:srgbClr val="FC8038"/>
            </a:solidFill>
          </a:endParaRPr>
        </a:p>
      </dgm:t>
    </dgm:pt>
    <dgm:pt modelId="{6C7835EA-2F41-4EBE-AD06-CEC1693A073A}" type="sibTrans" cxnId="{D10423BE-3890-40F4-9039-26E17714FE86}">
      <dgm:prSet/>
      <dgm:spPr/>
      <dgm:t>
        <a:bodyPr/>
        <a:lstStyle/>
        <a:p>
          <a:endParaRPr lang="fr-FR"/>
        </a:p>
      </dgm:t>
    </dgm:pt>
    <dgm:pt modelId="{45B91F20-2929-4F8B-8AC2-310210D7C840}" type="parTrans" cxnId="{D10423BE-3890-40F4-9039-26E17714FE86}">
      <dgm:prSet/>
      <dgm:spPr/>
      <dgm:t>
        <a:bodyPr/>
        <a:lstStyle/>
        <a:p>
          <a:endParaRPr lang="fr-FR"/>
        </a:p>
      </dgm:t>
    </dgm:pt>
    <dgm:pt modelId="{04673E77-C274-4164-BCCB-4794BB2E7EE1}">
      <dgm:prSet custT="1"/>
      <dgm:spPr>
        <a:ln>
          <a:solidFill>
            <a:srgbClr val="FC8038"/>
          </a:solidFill>
        </a:ln>
      </dgm:spPr>
      <dgm:t>
        <a:bodyPr/>
        <a:lstStyle/>
        <a:p>
          <a:r>
            <a:rPr lang="fr-FR" sz="1000" dirty="0">
              <a:hlinkClick xmlns:r="http://schemas.openxmlformats.org/officeDocument/2006/relationships" r:id="rId1" action="ppaction://hlinksldjump"/>
            </a:rPr>
            <a:t>Bascule des données du portail</a:t>
          </a:r>
          <a:endParaRPr lang="fr-FR" sz="1000" dirty="0">
            <a:solidFill>
              <a:srgbClr val="FC8038"/>
            </a:solidFill>
          </a:endParaRPr>
        </a:p>
      </dgm:t>
    </dgm:pt>
    <dgm:pt modelId="{DB47403F-8404-4CDB-A3D6-B17C4332DD28}">
      <dgm:prSet custT="1"/>
      <dgm:spPr>
        <a:solidFill>
          <a:srgbClr val="FC8038"/>
        </a:solidFill>
        <a:ln>
          <a:solidFill>
            <a:srgbClr val="FC8038"/>
          </a:solidFill>
        </a:ln>
      </dgm:spPr>
      <dgm:t>
        <a:bodyPr/>
        <a:lstStyle/>
        <a:p>
          <a:r>
            <a:rPr lang="fr-FR" sz="800" dirty="0">
              <a:solidFill>
                <a:schemeClr val="tx1"/>
              </a:solidFill>
            </a:rPr>
            <a:t>Bascule des données</a:t>
          </a:r>
        </a:p>
      </dgm:t>
    </dgm:pt>
    <dgm:pt modelId="{5BE59281-F617-40E5-9174-B8F57A05EA9E}" type="sibTrans" cxnId="{F3100D97-ABEB-44C7-BDE6-92FEADA0FD27}">
      <dgm:prSet/>
      <dgm:spPr/>
      <dgm:t>
        <a:bodyPr/>
        <a:lstStyle/>
        <a:p>
          <a:endParaRPr lang="fr-FR"/>
        </a:p>
      </dgm:t>
    </dgm:pt>
    <dgm:pt modelId="{89CA2612-74F2-4A5E-AA3C-5F89F9BB03F7}" type="parTrans" cxnId="{F3100D97-ABEB-44C7-BDE6-92FEADA0FD27}">
      <dgm:prSet/>
      <dgm:spPr/>
      <dgm:t>
        <a:bodyPr/>
        <a:lstStyle/>
        <a:p>
          <a:endParaRPr lang="fr-FR"/>
        </a:p>
      </dgm:t>
    </dgm:pt>
    <dgm:pt modelId="{E77E37F7-10C6-4083-AFA3-565CD4336321}" type="sibTrans" cxnId="{79167C1B-E590-4D31-80AF-313B5892FBBC}">
      <dgm:prSet/>
      <dgm:spPr/>
      <dgm:t>
        <a:bodyPr/>
        <a:lstStyle/>
        <a:p>
          <a:endParaRPr lang="fr-FR"/>
        </a:p>
      </dgm:t>
    </dgm:pt>
    <dgm:pt modelId="{312AF9E7-3E5C-4EA2-86B6-A1E82C8B05C9}" type="parTrans" cxnId="{79167C1B-E590-4D31-80AF-313B5892FBBC}">
      <dgm:prSet/>
      <dgm:spPr/>
      <dgm:t>
        <a:bodyPr/>
        <a:lstStyle/>
        <a:p>
          <a:endParaRPr lang="fr-FR"/>
        </a:p>
      </dgm:t>
    </dgm:pt>
    <dgm:pt modelId="{509B6128-2296-4C18-8C99-EF81ADE140AD}">
      <dgm:prSet custT="1"/>
      <dgm:spPr>
        <a:ln>
          <a:solidFill>
            <a:srgbClr val="FC8038"/>
          </a:solidFill>
        </a:ln>
      </dgm:spPr>
      <dgm:t>
        <a:bodyPr/>
        <a:lstStyle/>
        <a:p>
          <a:r>
            <a:rPr lang="fr-FR" sz="1000" dirty="0"/>
            <a:t>Coupure des accès à ATRIUM pour tous les utilisateurs</a:t>
          </a:r>
          <a:endParaRPr lang="fr-FR" sz="1000" dirty="0">
            <a:solidFill>
              <a:srgbClr val="FC8038"/>
            </a:solidFill>
          </a:endParaRPr>
        </a:p>
      </dgm:t>
    </dgm:pt>
    <dgm:pt modelId="{DF7A7BC6-7733-4CAF-A060-4D3598893B76}">
      <dgm:prSet custT="1"/>
      <dgm:spPr>
        <a:solidFill>
          <a:srgbClr val="FC8038"/>
        </a:solidFill>
        <a:ln>
          <a:solidFill>
            <a:srgbClr val="FC8038"/>
          </a:solidFill>
        </a:ln>
      </dgm:spPr>
      <dgm:t>
        <a:bodyPr/>
        <a:lstStyle/>
        <a:p>
          <a:r>
            <a:rPr lang="fr-FR" sz="900" dirty="0">
              <a:solidFill>
                <a:schemeClr val="tx1"/>
              </a:solidFill>
            </a:rPr>
            <a:t>Fermeture d'ATRIUM</a:t>
          </a:r>
        </a:p>
      </dgm:t>
    </dgm:pt>
    <dgm:pt modelId="{7F72B600-C4D8-47D7-AF76-A6122C491BE0}" type="sibTrans" cxnId="{F0647AE5-43A3-41A6-8C33-C100E50C5A43}">
      <dgm:prSet/>
      <dgm:spPr/>
      <dgm:t>
        <a:bodyPr/>
        <a:lstStyle/>
        <a:p>
          <a:endParaRPr lang="fr-FR"/>
        </a:p>
      </dgm:t>
    </dgm:pt>
    <dgm:pt modelId="{E060663C-E944-474B-89A5-13F0C7B427EC}" type="parTrans" cxnId="{F0647AE5-43A3-41A6-8C33-C100E50C5A43}">
      <dgm:prSet/>
      <dgm:spPr/>
      <dgm:t>
        <a:bodyPr/>
        <a:lstStyle/>
        <a:p>
          <a:endParaRPr lang="fr-FR"/>
        </a:p>
      </dgm:t>
    </dgm:pt>
    <dgm:pt modelId="{CB692976-6C31-449F-A024-9BF29A1BAF08}" type="sibTrans" cxnId="{96BC734B-705A-4695-91B0-997B6993CC97}">
      <dgm:prSet/>
      <dgm:spPr/>
      <dgm:t>
        <a:bodyPr/>
        <a:lstStyle/>
        <a:p>
          <a:endParaRPr lang="fr-FR"/>
        </a:p>
      </dgm:t>
    </dgm:pt>
    <dgm:pt modelId="{5D179F79-39A5-4EB8-B6C7-EF47CC4DD0C2}" type="parTrans" cxnId="{96BC734B-705A-4695-91B0-997B6993CC97}">
      <dgm:prSet/>
      <dgm:spPr/>
      <dgm:t>
        <a:bodyPr/>
        <a:lstStyle/>
        <a:p>
          <a:endParaRPr lang="fr-FR"/>
        </a:p>
      </dgm:t>
    </dgm:pt>
    <dgm:pt modelId="{EA85CE15-DD59-4D37-A6AA-139080F2434A}">
      <dgm:prSet custT="1"/>
      <dgm:spPr>
        <a:solidFill>
          <a:srgbClr val="FC8038"/>
        </a:solidFill>
        <a:ln>
          <a:solidFill>
            <a:srgbClr val="FC8038"/>
          </a:solidFill>
        </a:ln>
      </dgm:spPr>
      <dgm:t>
        <a:bodyPr/>
        <a:lstStyle/>
        <a:p>
          <a:r>
            <a:rPr lang="fr-FR" sz="900" dirty="0">
              <a:solidFill>
                <a:schemeClr val="tx1"/>
              </a:solidFill>
            </a:rPr>
            <a:t>Rentrée</a:t>
          </a:r>
          <a:endParaRPr lang="fr-FR" sz="1100" dirty="0">
            <a:solidFill>
              <a:schemeClr val="tx1"/>
            </a:solidFill>
          </a:endParaRPr>
        </a:p>
      </dgm:t>
    </dgm:pt>
    <dgm:pt modelId="{1E73C5B8-8B1B-4F98-899B-3651B00448F0}" type="parTrans" cxnId="{17B90CBD-797A-4786-ABF3-ABED4F9DF8E5}">
      <dgm:prSet/>
      <dgm:spPr/>
      <dgm:t>
        <a:bodyPr/>
        <a:lstStyle/>
        <a:p>
          <a:endParaRPr lang="en-US"/>
        </a:p>
      </dgm:t>
    </dgm:pt>
    <dgm:pt modelId="{AEC6C597-C4D6-4276-BC5A-1218EDC34DE0}" type="sibTrans" cxnId="{17B90CBD-797A-4786-ABF3-ABED4F9DF8E5}">
      <dgm:prSet/>
      <dgm:spPr/>
      <dgm:t>
        <a:bodyPr/>
        <a:lstStyle/>
        <a:p>
          <a:endParaRPr lang="en-US"/>
        </a:p>
      </dgm:t>
    </dgm:pt>
    <dgm:pt modelId="{584B7B75-D9D6-4E4E-BC69-2571E726C140}">
      <dgm:prSet custT="1"/>
      <dgm:spPr>
        <a:ln>
          <a:solidFill>
            <a:srgbClr val="FC8038"/>
          </a:solidFill>
        </a:ln>
      </dgm:spPr>
      <dgm:t>
        <a:bodyPr/>
        <a:lstStyle/>
        <a:p>
          <a:r>
            <a:rPr lang="fr-FR" sz="1000" dirty="0"/>
            <a:t>Ouverture d’Atrium pour tous les profils d’utilisateurs le 3 septembre</a:t>
          </a:r>
        </a:p>
      </dgm:t>
    </dgm:pt>
    <dgm:pt modelId="{78259695-CF1A-4B26-BF95-7726D6B11D65}" type="parTrans" cxnId="{C11E610B-9046-4AE9-9524-DC337B76667D}">
      <dgm:prSet/>
      <dgm:spPr/>
      <dgm:t>
        <a:bodyPr/>
        <a:lstStyle/>
        <a:p>
          <a:endParaRPr lang="en-US"/>
        </a:p>
      </dgm:t>
    </dgm:pt>
    <dgm:pt modelId="{FC56242A-CBD8-4745-BC67-DB7091AB8BBF}" type="sibTrans" cxnId="{C11E610B-9046-4AE9-9524-DC337B76667D}">
      <dgm:prSet/>
      <dgm:spPr/>
      <dgm:t>
        <a:bodyPr/>
        <a:lstStyle/>
        <a:p>
          <a:endParaRPr lang="en-US"/>
        </a:p>
      </dgm:t>
    </dgm:pt>
    <dgm:pt modelId="{471F4253-A3AB-4068-BE1B-564D5F39EFA7}">
      <dgm:prSet custT="1"/>
      <dgm:spPr>
        <a:solidFill>
          <a:srgbClr val="00B0F0"/>
        </a:solidFill>
        <a:ln>
          <a:solidFill>
            <a:srgbClr val="00B0F0"/>
          </a:solidFill>
        </a:ln>
      </dgm:spPr>
      <dgm:t>
        <a:bodyPr/>
        <a:lstStyle/>
        <a:p>
          <a:r>
            <a:rPr lang="fr-FR" sz="900" dirty="0">
              <a:solidFill>
                <a:schemeClr val="tx1"/>
              </a:solidFill>
            </a:rPr>
            <a:t>Nettoyage  fin d’année</a:t>
          </a:r>
        </a:p>
      </dgm:t>
    </dgm:pt>
    <dgm:pt modelId="{37FF27EB-7924-4783-9B14-32083FE500BB}" type="parTrans" cxnId="{9F07BDE8-5526-4FAE-B6B5-ED6ED044A78C}">
      <dgm:prSet/>
      <dgm:spPr/>
      <dgm:t>
        <a:bodyPr/>
        <a:lstStyle/>
        <a:p>
          <a:endParaRPr lang="en-US"/>
        </a:p>
      </dgm:t>
    </dgm:pt>
    <dgm:pt modelId="{5E23C364-3E69-4793-B076-D351B3E14ADE}" type="sibTrans" cxnId="{9F07BDE8-5526-4FAE-B6B5-ED6ED044A78C}">
      <dgm:prSet/>
      <dgm:spPr/>
      <dgm:t>
        <a:bodyPr/>
        <a:lstStyle/>
        <a:p>
          <a:endParaRPr lang="en-US"/>
        </a:p>
      </dgm:t>
    </dgm:pt>
    <dgm:pt modelId="{EAE5686C-8F54-4D12-90B9-8D933A748821}">
      <dgm:prSet custT="1"/>
      <dgm:spPr>
        <a:solidFill>
          <a:srgbClr val="00B0F0"/>
        </a:solidFill>
        <a:ln>
          <a:solidFill>
            <a:srgbClr val="00B0F0"/>
          </a:solidFill>
        </a:ln>
      </dgm:spPr>
      <dgm:t>
        <a:bodyPr/>
        <a:lstStyle/>
        <a:p>
          <a:r>
            <a:rPr lang="fr-FR" sz="800" dirty="0">
              <a:solidFill>
                <a:schemeClr val="tx1"/>
              </a:solidFill>
            </a:rPr>
            <a:t>Préparation de la rentrée</a:t>
          </a:r>
        </a:p>
      </dgm:t>
    </dgm:pt>
    <dgm:pt modelId="{719C0949-D236-40E9-BDE3-FE697C909C7D}" type="parTrans" cxnId="{285AC0AC-7063-463B-9236-9C948A24010B}">
      <dgm:prSet/>
      <dgm:spPr/>
      <dgm:t>
        <a:bodyPr/>
        <a:lstStyle/>
        <a:p>
          <a:endParaRPr lang="en-US"/>
        </a:p>
      </dgm:t>
    </dgm:pt>
    <dgm:pt modelId="{CC28EA74-F132-44EA-A48A-C00950A4C813}" type="sibTrans" cxnId="{285AC0AC-7063-463B-9236-9C948A24010B}">
      <dgm:prSet/>
      <dgm:spPr/>
      <dgm:t>
        <a:bodyPr/>
        <a:lstStyle/>
        <a:p>
          <a:endParaRPr lang="en-US"/>
        </a:p>
      </dgm:t>
    </dgm:pt>
    <dgm:pt modelId="{68BB0EF6-3A04-4624-9827-C0DEF1AFE998}">
      <dgm:prSet custT="1"/>
      <dgm:spPr>
        <a:solidFill>
          <a:srgbClr val="00B0F0">
            <a:alpha val="20000"/>
          </a:srgbClr>
        </a:solidFill>
        <a:ln>
          <a:solidFill>
            <a:srgbClr val="00B0F0"/>
          </a:solidFill>
        </a:ln>
      </dgm:spPr>
      <dgm:t>
        <a:bodyPr/>
        <a:lstStyle/>
        <a:p>
          <a:r>
            <a:rPr lang="fr-FR" sz="1000" dirty="0"/>
            <a:t>Nettoyage des contenus et des sites collaboratifs (FP-1)</a:t>
          </a:r>
          <a:endParaRPr lang="fr-FR" sz="1000" dirty="0">
            <a:solidFill>
              <a:srgbClr val="00B0F0"/>
            </a:solidFill>
          </a:endParaRPr>
        </a:p>
      </dgm:t>
    </dgm:pt>
    <dgm:pt modelId="{AD6E4830-FF20-42E7-93E3-5F03489A7FEF}" type="parTrans" cxnId="{38E9436F-8484-4E47-81A7-A6EE29AAACDA}">
      <dgm:prSet/>
      <dgm:spPr/>
      <dgm:t>
        <a:bodyPr/>
        <a:lstStyle/>
        <a:p>
          <a:endParaRPr lang="en-US"/>
        </a:p>
      </dgm:t>
    </dgm:pt>
    <dgm:pt modelId="{77625F3F-551B-4F17-BB1F-9299D94C72AE}" type="sibTrans" cxnId="{38E9436F-8484-4E47-81A7-A6EE29AAACDA}">
      <dgm:prSet/>
      <dgm:spPr/>
      <dgm:t>
        <a:bodyPr/>
        <a:lstStyle/>
        <a:p>
          <a:endParaRPr lang="en-US"/>
        </a:p>
      </dgm:t>
    </dgm:pt>
    <dgm:pt modelId="{92FE0B5B-8089-42C4-8BFF-90AC0F1CEDE0}">
      <dgm:prSet custT="1"/>
      <dgm:spPr>
        <a:solidFill>
          <a:srgbClr val="00B0F0">
            <a:alpha val="20000"/>
          </a:srgbClr>
        </a:solidFill>
        <a:ln>
          <a:solidFill>
            <a:srgbClr val="00B0F0"/>
          </a:solidFill>
        </a:ln>
      </dgm:spPr>
      <dgm:t>
        <a:bodyPr/>
        <a:lstStyle/>
        <a:p>
          <a:r>
            <a:rPr lang="fr-FR" sz="900" dirty="0"/>
            <a:t>Réactivation des comptes manuels (FP-3)</a:t>
          </a:r>
          <a:endParaRPr lang="fr-FR" sz="900" dirty="0">
            <a:solidFill>
              <a:srgbClr val="00B0F0"/>
            </a:solidFill>
          </a:endParaRPr>
        </a:p>
      </dgm:t>
    </dgm:pt>
    <dgm:pt modelId="{77362572-BE95-41B6-BA00-10AE7065CB33}" type="parTrans" cxnId="{37B081AC-9966-46F1-86D0-B6E0F76EEE56}">
      <dgm:prSet/>
      <dgm:spPr/>
      <dgm:t>
        <a:bodyPr/>
        <a:lstStyle/>
        <a:p>
          <a:endParaRPr lang="en-US"/>
        </a:p>
      </dgm:t>
    </dgm:pt>
    <dgm:pt modelId="{0F6759E5-E5CB-4B00-8C54-37E998EC2F67}" type="sibTrans" cxnId="{37B081AC-9966-46F1-86D0-B6E0F76EEE56}">
      <dgm:prSet/>
      <dgm:spPr/>
      <dgm:t>
        <a:bodyPr/>
        <a:lstStyle/>
        <a:p>
          <a:endParaRPr lang="en-US"/>
        </a:p>
      </dgm:t>
    </dgm:pt>
    <dgm:pt modelId="{27371761-107C-48C3-AAB9-300FC893272A}">
      <dgm:prSet custT="1"/>
      <dgm:spPr>
        <a:ln>
          <a:solidFill>
            <a:srgbClr val="FC8038"/>
          </a:solidFill>
        </a:ln>
      </dgm:spPr>
      <dgm:t>
        <a:bodyPr/>
        <a:lstStyle/>
        <a:p>
          <a:r>
            <a:rPr lang="fr-FR" sz="1000" dirty="0">
              <a:hlinkClick xmlns:r="http://schemas.openxmlformats.org/officeDocument/2006/relationships" r:id="rId2" action="ppaction://hlinksldjump"/>
            </a:rPr>
            <a:t>Bascule des données de l’annuaire</a:t>
          </a:r>
          <a:endParaRPr lang="fr-FR" sz="1000" dirty="0"/>
        </a:p>
      </dgm:t>
    </dgm:pt>
    <dgm:pt modelId="{01368272-623D-4057-A039-1E1A6A88E321}" type="parTrans" cxnId="{203F99B4-6EA1-4BB2-84F9-B8B2E8B97473}">
      <dgm:prSet/>
      <dgm:spPr/>
      <dgm:t>
        <a:bodyPr/>
        <a:lstStyle/>
        <a:p>
          <a:endParaRPr lang="en-US"/>
        </a:p>
      </dgm:t>
    </dgm:pt>
    <dgm:pt modelId="{3B599DDA-B771-4400-B8C9-C6B774F0C9BA}" type="sibTrans" cxnId="{203F99B4-6EA1-4BB2-84F9-B8B2E8B97473}">
      <dgm:prSet/>
      <dgm:spPr/>
      <dgm:t>
        <a:bodyPr/>
        <a:lstStyle/>
        <a:p>
          <a:endParaRPr lang="en-US"/>
        </a:p>
      </dgm:t>
    </dgm:pt>
    <dgm:pt modelId="{1047E616-76F1-4CFB-BEE1-4D98A37B9C59}">
      <dgm:prSet custT="1"/>
      <dgm:spPr>
        <a:solidFill>
          <a:srgbClr val="00B0F0">
            <a:alpha val="20000"/>
          </a:srgbClr>
        </a:solidFill>
        <a:ln>
          <a:solidFill>
            <a:srgbClr val="00B0F0"/>
          </a:solidFill>
        </a:ln>
      </dgm:spPr>
      <dgm:t>
        <a:bodyPr/>
        <a:lstStyle/>
        <a:p>
          <a:r>
            <a:rPr lang="fr-FR" sz="1000" dirty="0"/>
            <a:t>Récupération des contenus (FP-2)</a:t>
          </a:r>
        </a:p>
      </dgm:t>
    </dgm:pt>
    <dgm:pt modelId="{89237B15-631D-45F6-A146-543BE9031345}" type="parTrans" cxnId="{08D64491-C94C-434E-8783-9A62AE9728C3}">
      <dgm:prSet/>
      <dgm:spPr/>
      <dgm:t>
        <a:bodyPr/>
        <a:lstStyle/>
        <a:p>
          <a:endParaRPr lang="en-US"/>
        </a:p>
      </dgm:t>
    </dgm:pt>
    <dgm:pt modelId="{65331743-8B54-4397-9B5A-3EBA3DF6A3AF}" type="sibTrans" cxnId="{08D64491-C94C-434E-8783-9A62AE9728C3}">
      <dgm:prSet/>
      <dgm:spPr/>
      <dgm:t>
        <a:bodyPr/>
        <a:lstStyle/>
        <a:p>
          <a:endParaRPr lang="en-US"/>
        </a:p>
      </dgm:t>
    </dgm:pt>
    <dgm:pt modelId="{4D3BC6AC-0517-40E4-BC09-3F143A7889CE}">
      <dgm:prSet custT="1"/>
      <dgm:spPr>
        <a:solidFill>
          <a:srgbClr val="00B0F0">
            <a:alpha val="20000"/>
          </a:srgbClr>
        </a:solidFill>
        <a:ln>
          <a:solidFill>
            <a:srgbClr val="00B0F0"/>
          </a:solidFill>
        </a:ln>
      </dgm:spPr>
      <dgm:t>
        <a:bodyPr/>
        <a:lstStyle/>
        <a:p>
          <a:r>
            <a:rPr lang="fr-FR" sz="900" dirty="0"/>
            <a:t>Nettoyage des contenus et des sites collaboratifs (FP-1)</a:t>
          </a:r>
          <a:endParaRPr lang="fr-FR" sz="900" dirty="0">
            <a:solidFill>
              <a:srgbClr val="00B0F0"/>
            </a:solidFill>
          </a:endParaRPr>
        </a:p>
      </dgm:t>
    </dgm:pt>
    <dgm:pt modelId="{FA4455A1-6262-475A-B98F-AEA099BB7B30}" type="parTrans" cxnId="{C1C6EC59-0A84-4B9E-B840-2F6E4C00876B}">
      <dgm:prSet/>
      <dgm:spPr/>
      <dgm:t>
        <a:bodyPr/>
        <a:lstStyle/>
        <a:p>
          <a:endParaRPr lang="en-US"/>
        </a:p>
      </dgm:t>
    </dgm:pt>
    <dgm:pt modelId="{07173F11-0F08-4F91-A364-1CE7A78A70C3}" type="sibTrans" cxnId="{C1C6EC59-0A84-4B9E-B840-2F6E4C00876B}">
      <dgm:prSet/>
      <dgm:spPr/>
      <dgm:t>
        <a:bodyPr/>
        <a:lstStyle/>
        <a:p>
          <a:endParaRPr lang="en-US"/>
        </a:p>
      </dgm:t>
    </dgm:pt>
    <dgm:pt modelId="{C2CC440A-26FA-4E45-967E-39BACC5214A2}">
      <dgm:prSet custT="1"/>
      <dgm:spPr>
        <a:solidFill>
          <a:srgbClr val="00B0F0">
            <a:alpha val="20000"/>
          </a:srgbClr>
        </a:solidFill>
        <a:ln>
          <a:solidFill>
            <a:srgbClr val="00B0F0"/>
          </a:solidFill>
        </a:ln>
      </dgm:spPr>
      <dgm:t>
        <a:bodyPr/>
        <a:lstStyle/>
        <a:p>
          <a:r>
            <a:rPr lang="fr-FR" sz="900" dirty="0">
              <a:solidFill>
                <a:schemeClr val="tx1"/>
              </a:solidFill>
            </a:rPr>
            <a:t>Gestion des sites collaboratifs sans propriétaire (FP-4)</a:t>
          </a:r>
        </a:p>
      </dgm:t>
    </dgm:pt>
    <dgm:pt modelId="{FC98F326-0B90-4A1E-92C4-AC239E3DD968}" type="parTrans" cxnId="{21512ED1-FDB5-4CF0-B62F-DE6B7BB798A2}">
      <dgm:prSet/>
      <dgm:spPr/>
      <dgm:t>
        <a:bodyPr/>
        <a:lstStyle/>
        <a:p>
          <a:endParaRPr lang="en-US"/>
        </a:p>
      </dgm:t>
    </dgm:pt>
    <dgm:pt modelId="{C8FB755D-371F-4CFB-8FB0-24ABBF243918}" type="sibTrans" cxnId="{21512ED1-FDB5-4CF0-B62F-DE6B7BB798A2}">
      <dgm:prSet/>
      <dgm:spPr/>
      <dgm:t>
        <a:bodyPr/>
        <a:lstStyle/>
        <a:p>
          <a:endParaRPr lang="en-US"/>
        </a:p>
      </dgm:t>
    </dgm:pt>
    <dgm:pt modelId="{C003F66E-4E46-41B6-86AF-ECF97EFC0D17}">
      <dgm:prSet custT="1"/>
      <dgm:spPr>
        <a:solidFill>
          <a:srgbClr val="00B0F0">
            <a:alpha val="20000"/>
          </a:srgbClr>
        </a:solidFill>
        <a:ln>
          <a:solidFill>
            <a:srgbClr val="00B0F0"/>
          </a:solidFill>
        </a:ln>
      </dgm:spPr>
      <dgm:t>
        <a:bodyPr/>
        <a:lstStyle/>
        <a:p>
          <a:r>
            <a:rPr lang="fr-FR" sz="900" dirty="0">
              <a:solidFill>
                <a:schemeClr val="tx1"/>
              </a:solidFill>
            </a:rPr>
            <a:t>Mise à jour des membres des sites collaboratifs (FP-5)</a:t>
          </a:r>
        </a:p>
      </dgm:t>
    </dgm:pt>
    <dgm:pt modelId="{652FE03F-99A6-4BB7-A34B-48F82A61722D}" type="parTrans" cxnId="{E6B72D58-165E-4B5B-9E41-0D1471103E62}">
      <dgm:prSet/>
      <dgm:spPr/>
      <dgm:t>
        <a:bodyPr/>
        <a:lstStyle/>
        <a:p>
          <a:endParaRPr lang="en-US"/>
        </a:p>
      </dgm:t>
    </dgm:pt>
    <dgm:pt modelId="{0226ABAD-8B0A-413D-AE37-04A0AF048252}" type="sibTrans" cxnId="{E6B72D58-165E-4B5B-9E41-0D1471103E62}">
      <dgm:prSet/>
      <dgm:spPr/>
      <dgm:t>
        <a:bodyPr/>
        <a:lstStyle/>
        <a:p>
          <a:endParaRPr lang="en-US"/>
        </a:p>
      </dgm:t>
    </dgm:pt>
    <dgm:pt modelId="{03B9D350-DA31-488D-9191-A0433457B9AB}">
      <dgm:prSet custT="1"/>
      <dgm:spPr>
        <a:solidFill>
          <a:srgbClr val="00B0F0">
            <a:alpha val="20000"/>
          </a:srgbClr>
        </a:solidFill>
        <a:ln>
          <a:solidFill>
            <a:srgbClr val="00B0F0"/>
          </a:solidFill>
        </a:ln>
      </dgm:spPr>
      <dgm:t>
        <a:bodyPr/>
        <a:lstStyle/>
        <a:p>
          <a:r>
            <a:rPr lang="fr-FR" sz="900" dirty="0">
              <a:solidFill>
                <a:schemeClr val="tx1"/>
              </a:solidFill>
            </a:rPr>
            <a:t>Vérification des données de l’annuaire (FP-7)</a:t>
          </a:r>
        </a:p>
      </dgm:t>
    </dgm:pt>
    <dgm:pt modelId="{AF86C820-26E3-487C-8AC4-58C22A387931}" type="parTrans" cxnId="{EA8C4951-CA83-4C5C-82EC-EBDE57AFB7E1}">
      <dgm:prSet/>
      <dgm:spPr/>
      <dgm:t>
        <a:bodyPr/>
        <a:lstStyle/>
        <a:p>
          <a:endParaRPr lang="en-US"/>
        </a:p>
      </dgm:t>
    </dgm:pt>
    <dgm:pt modelId="{190C2D50-000F-4825-BCD9-B2002B6FE1A7}" type="sibTrans" cxnId="{EA8C4951-CA83-4C5C-82EC-EBDE57AFB7E1}">
      <dgm:prSet/>
      <dgm:spPr/>
      <dgm:t>
        <a:bodyPr/>
        <a:lstStyle/>
        <a:p>
          <a:endParaRPr lang="en-US"/>
        </a:p>
      </dgm:t>
    </dgm:pt>
    <dgm:pt modelId="{CDC87BD0-A1B7-4B16-98D8-AD1A2E366E29}">
      <dgm:prSet custT="1"/>
      <dgm:spPr>
        <a:solidFill>
          <a:srgbClr val="00B0F0">
            <a:alpha val="20000"/>
          </a:srgbClr>
        </a:solidFill>
        <a:ln>
          <a:solidFill>
            <a:srgbClr val="00B0F0"/>
          </a:solidFill>
        </a:ln>
      </dgm:spPr>
      <dgm:t>
        <a:bodyPr/>
        <a:lstStyle/>
        <a:p>
          <a:r>
            <a:rPr lang="fr-FR" sz="900" dirty="0">
              <a:solidFill>
                <a:schemeClr val="tx1"/>
              </a:solidFill>
            </a:rPr>
            <a:t>Nettoyage des bases GRR (FP-8)</a:t>
          </a:r>
        </a:p>
      </dgm:t>
    </dgm:pt>
    <dgm:pt modelId="{443442BA-F7F1-4179-AF87-0B9DBE58860B}" type="parTrans" cxnId="{FFA03485-F45C-4C98-87B2-C3A4C82F7039}">
      <dgm:prSet/>
      <dgm:spPr/>
      <dgm:t>
        <a:bodyPr/>
        <a:lstStyle/>
        <a:p>
          <a:endParaRPr lang="en-US"/>
        </a:p>
      </dgm:t>
    </dgm:pt>
    <dgm:pt modelId="{3C85FF81-51C6-464A-A563-2CD98B0D1F92}" type="sibTrans" cxnId="{FFA03485-F45C-4C98-87B2-C3A4C82F7039}">
      <dgm:prSet/>
      <dgm:spPr/>
      <dgm:t>
        <a:bodyPr/>
        <a:lstStyle/>
        <a:p>
          <a:endParaRPr lang="en-US"/>
        </a:p>
      </dgm:t>
    </dgm:pt>
    <dgm:pt modelId="{545636B3-A51E-499D-9C06-885381640D4E}">
      <dgm:prSet custT="1"/>
      <dgm:spPr>
        <a:solidFill>
          <a:srgbClr val="00B0F0">
            <a:alpha val="20000"/>
          </a:srgbClr>
        </a:solidFill>
        <a:ln>
          <a:solidFill>
            <a:srgbClr val="00B0F0"/>
          </a:solidFill>
        </a:ln>
      </dgm:spPr>
      <dgm:t>
        <a:bodyPr/>
        <a:lstStyle/>
        <a:p>
          <a:r>
            <a:rPr lang="fr-FR" sz="900" dirty="0">
              <a:solidFill>
                <a:schemeClr val="tx1"/>
              </a:solidFill>
            </a:rPr>
            <a:t>Peupler des équipes (FP-6)</a:t>
          </a:r>
        </a:p>
      </dgm:t>
    </dgm:pt>
    <dgm:pt modelId="{C96961A9-FA41-4C5F-AEE8-4AEE9E8F0F57}" type="parTrans" cxnId="{131650CD-C163-4744-A894-9EE832BEE6D8}">
      <dgm:prSet/>
      <dgm:spPr/>
      <dgm:t>
        <a:bodyPr/>
        <a:lstStyle/>
        <a:p>
          <a:endParaRPr lang="fr-FR"/>
        </a:p>
      </dgm:t>
    </dgm:pt>
    <dgm:pt modelId="{970FAB2C-C793-4DE9-A7D4-19DF774A04EB}" type="sibTrans" cxnId="{131650CD-C163-4744-A894-9EE832BEE6D8}">
      <dgm:prSet/>
      <dgm:spPr/>
      <dgm:t>
        <a:bodyPr/>
        <a:lstStyle/>
        <a:p>
          <a:endParaRPr lang="fr-FR"/>
        </a:p>
      </dgm:t>
    </dgm:pt>
    <dgm:pt modelId="{0C305145-E6E0-429F-A542-FA0E4DF92F93}" type="pres">
      <dgm:prSet presAssocID="{07951BDB-E1F6-4F60-879D-7439D602A90B}" presName="linearFlow" presStyleCnt="0">
        <dgm:presLayoutVars>
          <dgm:dir/>
          <dgm:animLvl val="lvl"/>
          <dgm:resizeHandles val="exact"/>
        </dgm:presLayoutVars>
      </dgm:prSet>
      <dgm:spPr/>
    </dgm:pt>
    <dgm:pt modelId="{FD887DB6-48A2-4F9A-A64F-CF5E920EAD84}" type="pres">
      <dgm:prSet presAssocID="{471F4253-A3AB-4068-BE1B-564D5F39EFA7}" presName="composite" presStyleCnt="0"/>
      <dgm:spPr/>
    </dgm:pt>
    <dgm:pt modelId="{000F7CF3-D706-4AF2-AB81-F951AC46F32D}" type="pres">
      <dgm:prSet presAssocID="{471F4253-A3AB-4068-BE1B-564D5F39EFA7}" presName="parentText" presStyleLbl="alignNode1" presStyleIdx="0" presStyleCnt="7">
        <dgm:presLayoutVars>
          <dgm:chMax val="1"/>
          <dgm:bulletEnabled val="1"/>
        </dgm:presLayoutVars>
      </dgm:prSet>
      <dgm:spPr/>
    </dgm:pt>
    <dgm:pt modelId="{B53D48A3-AB9B-421D-A276-CD321C0346C3}" type="pres">
      <dgm:prSet presAssocID="{471F4253-A3AB-4068-BE1B-564D5F39EFA7}" presName="descendantText" presStyleLbl="alignAcc1" presStyleIdx="0" presStyleCnt="7">
        <dgm:presLayoutVars>
          <dgm:bulletEnabled val="1"/>
        </dgm:presLayoutVars>
      </dgm:prSet>
      <dgm:spPr/>
    </dgm:pt>
    <dgm:pt modelId="{3D0AC7B5-959F-4FDA-948D-F14C6DB6B149}" type="pres">
      <dgm:prSet presAssocID="{5E23C364-3E69-4793-B076-D351B3E14ADE}" presName="sp" presStyleCnt="0"/>
      <dgm:spPr/>
    </dgm:pt>
    <dgm:pt modelId="{3DDA2323-0FD3-45C9-BF45-A3CAE5628794}" type="pres">
      <dgm:prSet presAssocID="{7BE7F028-5A28-401E-98CA-FF9DAA94A704}" presName="composite" presStyleCnt="0"/>
      <dgm:spPr/>
    </dgm:pt>
    <dgm:pt modelId="{AA8D9255-827D-4D5F-96A8-7482B8CD3F6C}" type="pres">
      <dgm:prSet presAssocID="{7BE7F028-5A28-401E-98CA-FF9DAA94A704}" presName="parentText" presStyleLbl="alignNode1" presStyleIdx="1" presStyleCnt="7">
        <dgm:presLayoutVars>
          <dgm:chMax val="1"/>
          <dgm:bulletEnabled val="1"/>
        </dgm:presLayoutVars>
      </dgm:prSet>
      <dgm:spPr/>
    </dgm:pt>
    <dgm:pt modelId="{F1777781-72A4-4699-B2D0-7B71A4B807CD}" type="pres">
      <dgm:prSet presAssocID="{7BE7F028-5A28-401E-98CA-FF9DAA94A704}" presName="descendantText" presStyleLbl="alignAcc1" presStyleIdx="1" presStyleCnt="7">
        <dgm:presLayoutVars>
          <dgm:bulletEnabled val="1"/>
        </dgm:presLayoutVars>
      </dgm:prSet>
      <dgm:spPr>
        <a:ln>
          <a:solidFill>
            <a:srgbClr val="FC8038"/>
          </a:solidFill>
        </a:ln>
      </dgm:spPr>
    </dgm:pt>
    <dgm:pt modelId="{16B1DEA2-26C3-45B7-9E1A-2438316705AD}" type="pres">
      <dgm:prSet presAssocID="{08D55163-DDFC-4B06-BFC1-446FDD7FA8D9}" presName="sp" presStyleCnt="0"/>
      <dgm:spPr/>
    </dgm:pt>
    <dgm:pt modelId="{3D9FC6C6-959E-4380-BBAC-D7429697850C}" type="pres">
      <dgm:prSet presAssocID="{DF7A7BC6-7733-4CAF-A060-4D3598893B76}" presName="composite" presStyleCnt="0"/>
      <dgm:spPr/>
    </dgm:pt>
    <dgm:pt modelId="{24644363-2B91-4FBA-92CD-2323189290C4}" type="pres">
      <dgm:prSet presAssocID="{DF7A7BC6-7733-4CAF-A060-4D3598893B76}" presName="parentText" presStyleLbl="alignNode1" presStyleIdx="2" presStyleCnt="7">
        <dgm:presLayoutVars>
          <dgm:chMax val="1"/>
          <dgm:bulletEnabled val="1"/>
        </dgm:presLayoutVars>
      </dgm:prSet>
      <dgm:spPr/>
    </dgm:pt>
    <dgm:pt modelId="{2182E214-1009-4F93-B69A-F2F490B2AA77}" type="pres">
      <dgm:prSet presAssocID="{DF7A7BC6-7733-4CAF-A060-4D3598893B76}" presName="descendantText" presStyleLbl="alignAcc1" presStyleIdx="2" presStyleCnt="7">
        <dgm:presLayoutVars>
          <dgm:bulletEnabled val="1"/>
        </dgm:presLayoutVars>
      </dgm:prSet>
      <dgm:spPr/>
    </dgm:pt>
    <dgm:pt modelId="{F271BAD4-FCE3-4147-9C15-B104D689C627}" type="pres">
      <dgm:prSet presAssocID="{7F72B600-C4D8-47D7-AF76-A6122C491BE0}" presName="sp" presStyleCnt="0"/>
      <dgm:spPr/>
    </dgm:pt>
    <dgm:pt modelId="{BD00297B-2741-4D3F-A5F5-4D9DBBC482EC}" type="pres">
      <dgm:prSet presAssocID="{DB47403F-8404-4CDB-A3D6-B17C4332DD28}" presName="composite" presStyleCnt="0"/>
      <dgm:spPr/>
    </dgm:pt>
    <dgm:pt modelId="{AC2011E9-BA91-4652-995C-C43E4B9900FB}" type="pres">
      <dgm:prSet presAssocID="{DB47403F-8404-4CDB-A3D6-B17C4332DD28}" presName="parentText" presStyleLbl="alignNode1" presStyleIdx="3" presStyleCnt="7">
        <dgm:presLayoutVars>
          <dgm:chMax val="1"/>
          <dgm:bulletEnabled val="1"/>
        </dgm:presLayoutVars>
      </dgm:prSet>
      <dgm:spPr/>
    </dgm:pt>
    <dgm:pt modelId="{D60C1CFF-4B28-4DDA-8405-816F70CB70DA}" type="pres">
      <dgm:prSet presAssocID="{DB47403F-8404-4CDB-A3D6-B17C4332DD28}" presName="descendantText" presStyleLbl="alignAcc1" presStyleIdx="3" presStyleCnt="7">
        <dgm:presLayoutVars>
          <dgm:bulletEnabled val="1"/>
        </dgm:presLayoutVars>
      </dgm:prSet>
      <dgm:spPr/>
    </dgm:pt>
    <dgm:pt modelId="{ECB2242B-3913-499A-8F1D-9AC2102D7BB5}" type="pres">
      <dgm:prSet presAssocID="{5BE59281-F617-40E5-9174-B8F57A05EA9E}" presName="sp" presStyleCnt="0"/>
      <dgm:spPr/>
    </dgm:pt>
    <dgm:pt modelId="{6CF769E9-9D0B-4C49-B572-BB8E9B82FB42}" type="pres">
      <dgm:prSet presAssocID="{334C849F-5E9E-4CF9-9BC7-FA163CACBC30}" presName="composite" presStyleCnt="0"/>
      <dgm:spPr/>
    </dgm:pt>
    <dgm:pt modelId="{09A57463-D80F-4D60-8A98-95664B3FE3AB}" type="pres">
      <dgm:prSet presAssocID="{334C849F-5E9E-4CF9-9BC7-FA163CACBC30}" presName="parentText" presStyleLbl="alignNode1" presStyleIdx="4" presStyleCnt="7">
        <dgm:presLayoutVars>
          <dgm:chMax val="1"/>
          <dgm:bulletEnabled val="1"/>
        </dgm:presLayoutVars>
      </dgm:prSet>
      <dgm:spPr/>
    </dgm:pt>
    <dgm:pt modelId="{5A15C3D2-FF4B-48A0-A1E0-EE934916CC40}" type="pres">
      <dgm:prSet presAssocID="{334C849F-5E9E-4CF9-9BC7-FA163CACBC30}" presName="descendantText" presStyleLbl="alignAcc1" presStyleIdx="4" presStyleCnt="7">
        <dgm:presLayoutVars>
          <dgm:bulletEnabled val="1"/>
        </dgm:presLayoutVars>
      </dgm:prSet>
      <dgm:spPr/>
    </dgm:pt>
    <dgm:pt modelId="{12B799B7-C823-4C9B-B233-A91A893F5945}" type="pres">
      <dgm:prSet presAssocID="{C281CE55-897E-451D-9857-79C7B89A0818}" presName="sp" presStyleCnt="0"/>
      <dgm:spPr/>
    </dgm:pt>
    <dgm:pt modelId="{86C09734-E84A-4BB8-BFD0-37217F2FBDD0}" type="pres">
      <dgm:prSet presAssocID="{EAE5686C-8F54-4D12-90B9-8D933A748821}" presName="composite" presStyleCnt="0"/>
      <dgm:spPr/>
    </dgm:pt>
    <dgm:pt modelId="{2FA8CAB4-0902-4B37-84C7-2CF28341AC46}" type="pres">
      <dgm:prSet presAssocID="{EAE5686C-8F54-4D12-90B9-8D933A748821}" presName="parentText" presStyleLbl="alignNode1" presStyleIdx="5" presStyleCnt="7" custScaleX="100531" custScaleY="160181">
        <dgm:presLayoutVars>
          <dgm:chMax val="1"/>
          <dgm:bulletEnabled val="1"/>
        </dgm:presLayoutVars>
      </dgm:prSet>
      <dgm:spPr/>
    </dgm:pt>
    <dgm:pt modelId="{D8B4FECF-F9F4-4FC3-9FDF-60EDC29A3073}" type="pres">
      <dgm:prSet presAssocID="{EAE5686C-8F54-4D12-90B9-8D933A748821}" presName="descendantText" presStyleLbl="alignAcc1" presStyleIdx="5" presStyleCnt="7" custScaleX="98315" custScaleY="185120" custLinFactNeighborY="-885">
        <dgm:presLayoutVars>
          <dgm:bulletEnabled val="1"/>
        </dgm:presLayoutVars>
      </dgm:prSet>
      <dgm:spPr/>
    </dgm:pt>
    <dgm:pt modelId="{6F3A5849-890C-477B-8091-24D47C4094AF}" type="pres">
      <dgm:prSet presAssocID="{CC28EA74-F132-44EA-A48A-C00950A4C813}" presName="sp" presStyleCnt="0"/>
      <dgm:spPr/>
    </dgm:pt>
    <dgm:pt modelId="{45365888-0145-419B-9D5D-159A973A09D1}" type="pres">
      <dgm:prSet presAssocID="{EA85CE15-DD59-4D37-A6AA-139080F2434A}" presName="composite" presStyleCnt="0"/>
      <dgm:spPr/>
    </dgm:pt>
    <dgm:pt modelId="{89A8793D-0CBB-4A39-9D38-93707CA005D5}" type="pres">
      <dgm:prSet presAssocID="{EA85CE15-DD59-4D37-A6AA-139080F2434A}" presName="parentText" presStyleLbl="alignNode1" presStyleIdx="6" presStyleCnt="7">
        <dgm:presLayoutVars>
          <dgm:chMax val="1"/>
          <dgm:bulletEnabled val="1"/>
        </dgm:presLayoutVars>
      </dgm:prSet>
      <dgm:spPr/>
    </dgm:pt>
    <dgm:pt modelId="{5B1A8D9B-D508-4FD0-ABBC-66C50840EADC}" type="pres">
      <dgm:prSet presAssocID="{EA85CE15-DD59-4D37-A6AA-139080F2434A}" presName="descendantText" presStyleLbl="alignAcc1" presStyleIdx="6" presStyleCnt="7">
        <dgm:presLayoutVars>
          <dgm:bulletEnabled val="1"/>
        </dgm:presLayoutVars>
      </dgm:prSet>
      <dgm:spPr/>
    </dgm:pt>
  </dgm:ptLst>
  <dgm:cxnLst>
    <dgm:cxn modelId="{81E7460A-9194-614C-898A-2D7306C7A560}" type="presOf" srcId="{07951BDB-E1F6-4F60-879D-7439D602A90B}" destId="{0C305145-E6E0-429F-A542-FA0E4DF92F93}" srcOrd="0" destOrd="0" presId="urn:microsoft.com/office/officeart/2005/8/layout/chevron2"/>
    <dgm:cxn modelId="{C11E610B-9046-4AE9-9524-DC337B76667D}" srcId="{EA85CE15-DD59-4D37-A6AA-139080F2434A}" destId="{584B7B75-D9D6-4E4E-BC69-2571E726C140}" srcOrd="0" destOrd="0" parTransId="{78259695-CF1A-4B26-BF95-7726D6B11D65}" sibTransId="{FC56242A-CBD8-4745-BC67-DB7091AB8BBF}"/>
    <dgm:cxn modelId="{79167C1B-E590-4D31-80AF-313B5892FBBC}" srcId="{DB47403F-8404-4CDB-A3D6-B17C4332DD28}" destId="{04673E77-C274-4164-BCCB-4794BB2E7EE1}" srcOrd="0" destOrd="0" parTransId="{312AF9E7-3E5C-4EA2-86B6-A1E82C8B05C9}" sibTransId="{E77E37F7-10C6-4083-AFA3-565CD4336321}"/>
    <dgm:cxn modelId="{9F934725-1DC0-E14C-B587-D3C320D013C3}" type="presOf" srcId="{27371761-107C-48C3-AAB9-300FC893272A}" destId="{D60C1CFF-4B28-4DDA-8405-816F70CB70DA}" srcOrd="0" destOrd="1" presId="urn:microsoft.com/office/officeart/2005/8/layout/chevron2"/>
    <dgm:cxn modelId="{B85A2726-E0EE-1B42-A361-5D0E47474522}" type="presOf" srcId="{509B6128-2296-4C18-8C99-EF81ADE140AD}" destId="{2182E214-1009-4F93-B69A-F2F490B2AA77}" srcOrd="0" destOrd="0" presId="urn:microsoft.com/office/officeart/2005/8/layout/chevron2"/>
    <dgm:cxn modelId="{A9F7052B-0E91-8849-B04A-8703AD47E99B}" type="presOf" srcId="{04673E77-C274-4164-BCCB-4794BB2E7EE1}" destId="{D60C1CFF-4B28-4DDA-8405-816F70CB70DA}" srcOrd="0" destOrd="0" presId="urn:microsoft.com/office/officeart/2005/8/layout/chevron2"/>
    <dgm:cxn modelId="{03F9C92C-07CB-C143-B5CC-32F2708253F9}" type="presOf" srcId="{334C849F-5E9E-4CF9-9BC7-FA163CACBC30}" destId="{09A57463-D80F-4D60-8A98-95664B3FE3AB}" srcOrd="0" destOrd="0" presId="urn:microsoft.com/office/officeart/2005/8/layout/chevron2"/>
    <dgm:cxn modelId="{8C274C2D-C961-0D4B-B315-B17861EDB551}" type="presOf" srcId="{EA85CE15-DD59-4D37-A6AA-139080F2434A}" destId="{89A8793D-0CBB-4A39-9D38-93707CA005D5}" srcOrd="0" destOrd="0" presId="urn:microsoft.com/office/officeart/2005/8/layout/chevron2"/>
    <dgm:cxn modelId="{8C4A2439-5DD8-5C4C-BCC9-2B7644996B9C}" type="presOf" srcId="{471F4253-A3AB-4068-BE1B-564D5F39EFA7}" destId="{000F7CF3-D706-4AF2-AB81-F951AC46F32D}" srcOrd="0" destOrd="0" presId="urn:microsoft.com/office/officeart/2005/8/layout/chevron2"/>
    <dgm:cxn modelId="{71616143-89AB-2949-9092-11A52A94B34C}" type="presOf" srcId="{7BE7F028-5A28-401E-98CA-FF9DAA94A704}" destId="{AA8D9255-827D-4D5F-96A8-7482B8CD3F6C}" srcOrd="0" destOrd="0" presId="urn:microsoft.com/office/officeart/2005/8/layout/chevron2"/>
    <dgm:cxn modelId="{96BC734B-705A-4695-91B0-997B6993CC97}" srcId="{DF7A7BC6-7733-4CAF-A060-4D3598893B76}" destId="{509B6128-2296-4C18-8C99-EF81ADE140AD}" srcOrd="0" destOrd="0" parTransId="{5D179F79-39A5-4EB8-B6C7-EF47CC4DD0C2}" sibTransId="{CB692976-6C31-449F-A024-9BF29A1BAF08}"/>
    <dgm:cxn modelId="{B726B84E-E666-BD45-A4AB-C660C4A453AC}" type="presOf" srcId="{85105083-8CAF-48AB-9D29-B6509C4E3DE8}" destId="{5A15C3D2-FF4B-48A0-A1E0-EE934916CC40}" srcOrd="0" destOrd="0" presId="urn:microsoft.com/office/officeart/2005/8/layout/chevron2"/>
    <dgm:cxn modelId="{62539E4F-5892-48A0-80AE-C9C7EBA80F34}" srcId="{07951BDB-E1F6-4F60-879D-7439D602A90B}" destId="{7BE7F028-5A28-401E-98CA-FF9DAA94A704}" srcOrd="1" destOrd="0" parTransId="{23F37979-FCF3-4C7F-A6FE-D994AE8CC19A}" sibTransId="{08D55163-DDFC-4B06-BFC1-446FDD7FA8D9}"/>
    <dgm:cxn modelId="{D9ABC650-5D1C-C140-A6F9-61E509464383}" type="presOf" srcId="{92FE0B5B-8089-42C4-8BFF-90AC0F1CEDE0}" destId="{D8B4FECF-F9F4-4FC3-9FDF-60EDC29A3073}" srcOrd="0" destOrd="1" presId="urn:microsoft.com/office/officeart/2005/8/layout/chevron2"/>
    <dgm:cxn modelId="{EA8C4951-CA83-4C5C-82EC-EBDE57AFB7E1}" srcId="{EAE5686C-8F54-4D12-90B9-8D933A748821}" destId="{03B9D350-DA31-488D-9191-A0433457B9AB}" srcOrd="5" destOrd="0" parTransId="{AF86C820-26E3-487C-8AC4-58C22A387931}" sibTransId="{190C2D50-000F-4825-BCD9-B2002B6FE1A7}"/>
    <dgm:cxn modelId="{E6B72D58-165E-4B5B-9E41-0D1471103E62}" srcId="{EAE5686C-8F54-4D12-90B9-8D933A748821}" destId="{C003F66E-4E46-41B6-86AF-ECF97EFC0D17}" srcOrd="3" destOrd="0" parTransId="{652FE03F-99A6-4BB7-A34B-48F82A61722D}" sibTransId="{0226ABAD-8B0A-413D-AE37-04A0AF048252}"/>
    <dgm:cxn modelId="{7930E858-092B-4D0A-9669-637A7182CF2E}" srcId="{7BE7F028-5A28-401E-98CA-FF9DAA94A704}" destId="{2ABE4A87-276A-4709-937E-9C7130E1541F}" srcOrd="0" destOrd="0" parTransId="{9DF8D36F-AE74-40EA-BE3E-644F677ECE4A}" sibTransId="{3268E694-6020-4A21-858A-DF44D5A5D0B5}"/>
    <dgm:cxn modelId="{C1C6EC59-0A84-4B9E-B840-2F6E4C00876B}" srcId="{EAE5686C-8F54-4D12-90B9-8D933A748821}" destId="{4D3BC6AC-0517-40E4-BC09-3F143A7889CE}" srcOrd="0" destOrd="0" parTransId="{FA4455A1-6262-475A-B98F-AEA099BB7B30}" sibTransId="{07173F11-0F08-4F91-A364-1CE7A78A70C3}"/>
    <dgm:cxn modelId="{38E9436F-8484-4E47-81A7-A6EE29AAACDA}" srcId="{471F4253-A3AB-4068-BE1B-564D5F39EFA7}" destId="{68BB0EF6-3A04-4624-9827-C0DEF1AFE998}" srcOrd="0" destOrd="0" parTransId="{AD6E4830-FF20-42E7-93E3-5F03489A7FEF}" sibTransId="{77625F3F-551B-4F17-BB1F-9299D94C72AE}"/>
    <dgm:cxn modelId="{E8414D71-70BE-CC44-9B75-2973180DA535}" type="presOf" srcId="{2ABE4A87-276A-4709-937E-9C7130E1541F}" destId="{F1777781-72A4-4699-B2D0-7B71A4B807CD}" srcOrd="0" destOrd="0" presId="urn:microsoft.com/office/officeart/2005/8/layout/chevron2"/>
    <dgm:cxn modelId="{77867E82-7543-894E-9BFB-629B5C539020}" type="presOf" srcId="{DB47403F-8404-4CDB-A3D6-B17C4332DD28}" destId="{AC2011E9-BA91-4652-995C-C43E4B9900FB}" srcOrd="0" destOrd="0" presId="urn:microsoft.com/office/officeart/2005/8/layout/chevron2"/>
    <dgm:cxn modelId="{FFA03485-F45C-4C98-87B2-C3A4C82F7039}" srcId="{EAE5686C-8F54-4D12-90B9-8D933A748821}" destId="{CDC87BD0-A1B7-4B16-98D8-AD1A2E366E29}" srcOrd="6" destOrd="0" parTransId="{443442BA-F7F1-4179-AF87-0B9DBE58860B}" sibTransId="{3C85FF81-51C6-464A-A563-2CD98B0D1F92}"/>
    <dgm:cxn modelId="{1823E487-7252-2C48-8430-3ACB2BBB9CC1}" type="presOf" srcId="{03B9D350-DA31-488D-9191-A0433457B9AB}" destId="{D8B4FECF-F9F4-4FC3-9FDF-60EDC29A3073}" srcOrd="0" destOrd="5" presId="urn:microsoft.com/office/officeart/2005/8/layout/chevron2"/>
    <dgm:cxn modelId="{08D64491-C94C-434E-8783-9A62AE9728C3}" srcId="{471F4253-A3AB-4068-BE1B-564D5F39EFA7}" destId="{1047E616-76F1-4CFB-BEE1-4D98A37B9C59}" srcOrd="1" destOrd="0" parTransId="{89237B15-631D-45F6-A146-543BE9031345}" sibTransId="{65331743-8B54-4397-9B5A-3EBA3DF6A3AF}"/>
    <dgm:cxn modelId="{F3100D97-ABEB-44C7-BDE6-92FEADA0FD27}" srcId="{07951BDB-E1F6-4F60-879D-7439D602A90B}" destId="{DB47403F-8404-4CDB-A3D6-B17C4332DD28}" srcOrd="3" destOrd="0" parTransId="{89CA2612-74F2-4A5E-AA3C-5F89F9BB03F7}" sibTransId="{5BE59281-F617-40E5-9174-B8F57A05EA9E}"/>
    <dgm:cxn modelId="{16B4A399-B9CA-8642-91F7-D01FD44650FD}" type="presOf" srcId="{584B7B75-D9D6-4E4E-BC69-2571E726C140}" destId="{5B1A8D9B-D508-4FD0-ABBC-66C50840EADC}" srcOrd="0" destOrd="0" presId="urn:microsoft.com/office/officeart/2005/8/layout/chevron2"/>
    <dgm:cxn modelId="{305474A0-B42D-334B-93E4-89BC48253052}" type="presOf" srcId="{4D3BC6AC-0517-40E4-BC09-3F143A7889CE}" destId="{D8B4FECF-F9F4-4FC3-9FDF-60EDC29A3073}" srcOrd="0" destOrd="0" presId="urn:microsoft.com/office/officeart/2005/8/layout/chevron2"/>
    <dgm:cxn modelId="{675007A3-5122-5744-8E15-28778FF41967}" type="presOf" srcId="{C003F66E-4E46-41B6-86AF-ECF97EFC0D17}" destId="{D8B4FECF-F9F4-4FC3-9FDF-60EDC29A3073}" srcOrd="0" destOrd="3" presId="urn:microsoft.com/office/officeart/2005/8/layout/chevron2"/>
    <dgm:cxn modelId="{37B081AC-9966-46F1-86D0-B6E0F76EEE56}" srcId="{EAE5686C-8F54-4D12-90B9-8D933A748821}" destId="{92FE0B5B-8089-42C4-8BFF-90AC0F1CEDE0}" srcOrd="1" destOrd="0" parTransId="{77362572-BE95-41B6-BA00-10AE7065CB33}" sibTransId="{0F6759E5-E5CB-4B00-8C54-37E998EC2F67}"/>
    <dgm:cxn modelId="{285AC0AC-7063-463B-9236-9C948A24010B}" srcId="{07951BDB-E1F6-4F60-879D-7439D602A90B}" destId="{EAE5686C-8F54-4D12-90B9-8D933A748821}" srcOrd="5" destOrd="0" parTransId="{719C0949-D236-40E9-BDE3-FE697C909C7D}" sibTransId="{CC28EA74-F132-44EA-A48A-C00950A4C813}"/>
    <dgm:cxn modelId="{203F99B4-6EA1-4BB2-84F9-B8B2E8B97473}" srcId="{DB47403F-8404-4CDB-A3D6-B17C4332DD28}" destId="{27371761-107C-48C3-AAB9-300FC893272A}" srcOrd="1" destOrd="0" parTransId="{01368272-623D-4057-A039-1E1A6A88E321}" sibTransId="{3B599DDA-B771-4400-B8C9-C6B774F0C9BA}"/>
    <dgm:cxn modelId="{D58CE1B5-FEBD-46B1-A715-67314244DC8A}" srcId="{07951BDB-E1F6-4F60-879D-7439D602A90B}" destId="{334C849F-5E9E-4CF9-9BC7-FA163CACBC30}" srcOrd="4" destOrd="0" parTransId="{BB7B6275-8E9A-4530-97D9-F9246C7E4BFB}" sibTransId="{C281CE55-897E-451D-9857-79C7B89A0818}"/>
    <dgm:cxn modelId="{17B90CBD-797A-4786-ABF3-ABED4F9DF8E5}" srcId="{07951BDB-E1F6-4F60-879D-7439D602A90B}" destId="{EA85CE15-DD59-4D37-A6AA-139080F2434A}" srcOrd="6" destOrd="0" parTransId="{1E73C5B8-8B1B-4F98-899B-3651B00448F0}" sibTransId="{AEC6C597-C4D6-4276-BC5A-1218EDC34DE0}"/>
    <dgm:cxn modelId="{D10423BE-3890-40F4-9039-26E17714FE86}" srcId="{334C849F-5E9E-4CF9-9BC7-FA163CACBC30}" destId="{85105083-8CAF-48AB-9D29-B6509C4E3DE8}" srcOrd="0" destOrd="0" parTransId="{45B91F20-2929-4F8B-8AC2-310210D7C840}" sibTransId="{6C7835EA-2F41-4EBE-AD06-CEC1693A073A}"/>
    <dgm:cxn modelId="{131650CD-C163-4744-A894-9EE832BEE6D8}" srcId="{EAE5686C-8F54-4D12-90B9-8D933A748821}" destId="{545636B3-A51E-499D-9C06-885381640D4E}" srcOrd="4" destOrd="0" parTransId="{C96961A9-FA41-4C5F-AEE8-4AEE9E8F0F57}" sibTransId="{970FAB2C-C793-4DE9-A7D4-19DF774A04EB}"/>
    <dgm:cxn modelId="{21512ED1-FDB5-4CF0-B62F-DE6B7BB798A2}" srcId="{EAE5686C-8F54-4D12-90B9-8D933A748821}" destId="{C2CC440A-26FA-4E45-967E-39BACC5214A2}" srcOrd="2" destOrd="0" parTransId="{FC98F326-0B90-4A1E-92C4-AC239E3DD968}" sibTransId="{C8FB755D-371F-4CFB-8FB0-24ABBF243918}"/>
    <dgm:cxn modelId="{4DB907D5-5FA9-4423-9B3B-ADF773DA39C0}" type="presOf" srcId="{CDC87BD0-A1B7-4B16-98D8-AD1A2E366E29}" destId="{D8B4FECF-F9F4-4FC3-9FDF-60EDC29A3073}" srcOrd="0" destOrd="6" presId="urn:microsoft.com/office/officeart/2005/8/layout/chevron2"/>
    <dgm:cxn modelId="{8CC4E4D6-CCD0-48D6-BE2D-A0471941E2FB}" type="presOf" srcId="{545636B3-A51E-499D-9C06-885381640D4E}" destId="{D8B4FECF-F9F4-4FC3-9FDF-60EDC29A3073}" srcOrd="0" destOrd="4" presId="urn:microsoft.com/office/officeart/2005/8/layout/chevron2"/>
    <dgm:cxn modelId="{A801AEDC-BBDE-3744-9ADB-F4A6975B9551}" type="presOf" srcId="{1047E616-76F1-4CFB-BEE1-4D98A37B9C59}" destId="{B53D48A3-AB9B-421D-A276-CD321C0346C3}" srcOrd="0" destOrd="1" presId="urn:microsoft.com/office/officeart/2005/8/layout/chevron2"/>
    <dgm:cxn modelId="{671328E5-D113-974F-B22F-2516D5365C9B}" type="presOf" srcId="{EAE5686C-8F54-4D12-90B9-8D933A748821}" destId="{2FA8CAB4-0902-4B37-84C7-2CF28341AC46}" srcOrd="0" destOrd="0" presId="urn:microsoft.com/office/officeart/2005/8/layout/chevron2"/>
    <dgm:cxn modelId="{F0647AE5-43A3-41A6-8C33-C100E50C5A43}" srcId="{07951BDB-E1F6-4F60-879D-7439D602A90B}" destId="{DF7A7BC6-7733-4CAF-A060-4D3598893B76}" srcOrd="2" destOrd="0" parTransId="{E060663C-E944-474B-89A5-13F0C7B427EC}" sibTransId="{7F72B600-C4D8-47D7-AF76-A6122C491BE0}"/>
    <dgm:cxn modelId="{9F07BDE8-5526-4FAE-B6B5-ED6ED044A78C}" srcId="{07951BDB-E1F6-4F60-879D-7439D602A90B}" destId="{471F4253-A3AB-4068-BE1B-564D5F39EFA7}" srcOrd="0" destOrd="0" parTransId="{37FF27EB-7924-4783-9B14-32083FE500BB}" sibTransId="{5E23C364-3E69-4793-B076-D351B3E14ADE}"/>
    <dgm:cxn modelId="{AF262DF7-8937-CD49-A774-C2FACCBD9549}" type="presOf" srcId="{C2CC440A-26FA-4E45-967E-39BACC5214A2}" destId="{D8B4FECF-F9F4-4FC3-9FDF-60EDC29A3073}" srcOrd="0" destOrd="2" presId="urn:microsoft.com/office/officeart/2005/8/layout/chevron2"/>
    <dgm:cxn modelId="{4342CDF8-87A0-6B44-B0B7-ADDDD3370DA8}" type="presOf" srcId="{68BB0EF6-3A04-4624-9827-C0DEF1AFE998}" destId="{B53D48A3-AB9B-421D-A276-CD321C0346C3}" srcOrd="0" destOrd="0" presId="urn:microsoft.com/office/officeart/2005/8/layout/chevron2"/>
    <dgm:cxn modelId="{B30761FB-EFAC-AB4F-9A3D-730E64695F29}" type="presOf" srcId="{DF7A7BC6-7733-4CAF-A060-4D3598893B76}" destId="{24644363-2B91-4FBA-92CD-2323189290C4}" srcOrd="0" destOrd="0" presId="urn:microsoft.com/office/officeart/2005/8/layout/chevron2"/>
    <dgm:cxn modelId="{F02DA3E7-CFA9-944B-93C5-6EC6BAA049A9}" type="presParOf" srcId="{0C305145-E6E0-429F-A542-FA0E4DF92F93}" destId="{FD887DB6-48A2-4F9A-A64F-CF5E920EAD84}" srcOrd="0" destOrd="0" presId="urn:microsoft.com/office/officeart/2005/8/layout/chevron2"/>
    <dgm:cxn modelId="{2C7EFA27-E726-5348-B82F-323D34B66B23}" type="presParOf" srcId="{FD887DB6-48A2-4F9A-A64F-CF5E920EAD84}" destId="{000F7CF3-D706-4AF2-AB81-F951AC46F32D}" srcOrd="0" destOrd="0" presId="urn:microsoft.com/office/officeart/2005/8/layout/chevron2"/>
    <dgm:cxn modelId="{0CF7501D-0BBC-CB47-8539-1304B9881C7E}" type="presParOf" srcId="{FD887DB6-48A2-4F9A-A64F-CF5E920EAD84}" destId="{B53D48A3-AB9B-421D-A276-CD321C0346C3}" srcOrd="1" destOrd="0" presId="urn:microsoft.com/office/officeart/2005/8/layout/chevron2"/>
    <dgm:cxn modelId="{441DAFD8-DDC1-7840-B34E-B12737126A3B}" type="presParOf" srcId="{0C305145-E6E0-429F-A542-FA0E4DF92F93}" destId="{3D0AC7B5-959F-4FDA-948D-F14C6DB6B149}" srcOrd="1" destOrd="0" presId="urn:microsoft.com/office/officeart/2005/8/layout/chevron2"/>
    <dgm:cxn modelId="{9AF66299-F344-9D4D-8E4C-639A269F5869}" type="presParOf" srcId="{0C305145-E6E0-429F-A542-FA0E4DF92F93}" destId="{3DDA2323-0FD3-45C9-BF45-A3CAE5628794}" srcOrd="2" destOrd="0" presId="urn:microsoft.com/office/officeart/2005/8/layout/chevron2"/>
    <dgm:cxn modelId="{6062E182-F3BF-9045-A5B6-A84B5171AE61}" type="presParOf" srcId="{3DDA2323-0FD3-45C9-BF45-A3CAE5628794}" destId="{AA8D9255-827D-4D5F-96A8-7482B8CD3F6C}" srcOrd="0" destOrd="0" presId="urn:microsoft.com/office/officeart/2005/8/layout/chevron2"/>
    <dgm:cxn modelId="{2EACDEEF-6E4B-AD4A-888A-5CD7F73B90B1}" type="presParOf" srcId="{3DDA2323-0FD3-45C9-BF45-A3CAE5628794}" destId="{F1777781-72A4-4699-B2D0-7B71A4B807CD}" srcOrd="1" destOrd="0" presId="urn:microsoft.com/office/officeart/2005/8/layout/chevron2"/>
    <dgm:cxn modelId="{2AD38D80-9027-FC4C-9B6D-AAFCF013817C}" type="presParOf" srcId="{0C305145-E6E0-429F-A542-FA0E4DF92F93}" destId="{16B1DEA2-26C3-45B7-9E1A-2438316705AD}" srcOrd="3" destOrd="0" presId="urn:microsoft.com/office/officeart/2005/8/layout/chevron2"/>
    <dgm:cxn modelId="{05F735E9-F8D7-CB47-A481-34DDB1555753}" type="presParOf" srcId="{0C305145-E6E0-429F-A542-FA0E4DF92F93}" destId="{3D9FC6C6-959E-4380-BBAC-D7429697850C}" srcOrd="4" destOrd="0" presId="urn:microsoft.com/office/officeart/2005/8/layout/chevron2"/>
    <dgm:cxn modelId="{7AAF66DA-B567-CD4B-AC0B-E4AA9662B84B}" type="presParOf" srcId="{3D9FC6C6-959E-4380-BBAC-D7429697850C}" destId="{24644363-2B91-4FBA-92CD-2323189290C4}" srcOrd="0" destOrd="0" presId="urn:microsoft.com/office/officeart/2005/8/layout/chevron2"/>
    <dgm:cxn modelId="{7135097E-FA72-BB48-8F8A-C51491BD3B10}" type="presParOf" srcId="{3D9FC6C6-959E-4380-BBAC-D7429697850C}" destId="{2182E214-1009-4F93-B69A-F2F490B2AA77}" srcOrd="1" destOrd="0" presId="urn:microsoft.com/office/officeart/2005/8/layout/chevron2"/>
    <dgm:cxn modelId="{78F8C5E5-CA2C-7B4A-AA6D-13B66488E361}" type="presParOf" srcId="{0C305145-E6E0-429F-A542-FA0E4DF92F93}" destId="{F271BAD4-FCE3-4147-9C15-B104D689C627}" srcOrd="5" destOrd="0" presId="urn:microsoft.com/office/officeart/2005/8/layout/chevron2"/>
    <dgm:cxn modelId="{DCAA7E4D-F1FD-B14D-B5A8-6AB5DC8E6AA4}" type="presParOf" srcId="{0C305145-E6E0-429F-A542-FA0E4DF92F93}" destId="{BD00297B-2741-4D3F-A5F5-4D9DBBC482EC}" srcOrd="6" destOrd="0" presId="urn:microsoft.com/office/officeart/2005/8/layout/chevron2"/>
    <dgm:cxn modelId="{B52DEC26-980C-3244-9A58-2C7D99A57E5E}" type="presParOf" srcId="{BD00297B-2741-4D3F-A5F5-4D9DBBC482EC}" destId="{AC2011E9-BA91-4652-995C-C43E4B9900FB}" srcOrd="0" destOrd="0" presId="urn:microsoft.com/office/officeart/2005/8/layout/chevron2"/>
    <dgm:cxn modelId="{F28C3200-59D7-1D49-B24D-8DAE763264EF}" type="presParOf" srcId="{BD00297B-2741-4D3F-A5F5-4D9DBBC482EC}" destId="{D60C1CFF-4B28-4DDA-8405-816F70CB70DA}" srcOrd="1" destOrd="0" presId="urn:microsoft.com/office/officeart/2005/8/layout/chevron2"/>
    <dgm:cxn modelId="{E7A0F426-7340-DB43-98AA-468CFC764146}" type="presParOf" srcId="{0C305145-E6E0-429F-A542-FA0E4DF92F93}" destId="{ECB2242B-3913-499A-8F1D-9AC2102D7BB5}" srcOrd="7" destOrd="0" presId="urn:microsoft.com/office/officeart/2005/8/layout/chevron2"/>
    <dgm:cxn modelId="{10A670B9-B43F-D04F-84AD-4EFF6D3CAFC7}" type="presParOf" srcId="{0C305145-E6E0-429F-A542-FA0E4DF92F93}" destId="{6CF769E9-9D0B-4C49-B572-BB8E9B82FB42}" srcOrd="8" destOrd="0" presId="urn:microsoft.com/office/officeart/2005/8/layout/chevron2"/>
    <dgm:cxn modelId="{FA98F9C3-293A-7D4F-9722-57C6C263C409}" type="presParOf" srcId="{6CF769E9-9D0B-4C49-B572-BB8E9B82FB42}" destId="{09A57463-D80F-4D60-8A98-95664B3FE3AB}" srcOrd="0" destOrd="0" presId="urn:microsoft.com/office/officeart/2005/8/layout/chevron2"/>
    <dgm:cxn modelId="{DBC04784-36BE-1245-97C3-6BBABA3D82FF}" type="presParOf" srcId="{6CF769E9-9D0B-4C49-B572-BB8E9B82FB42}" destId="{5A15C3D2-FF4B-48A0-A1E0-EE934916CC40}" srcOrd="1" destOrd="0" presId="urn:microsoft.com/office/officeart/2005/8/layout/chevron2"/>
    <dgm:cxn modelId="{88E56316-4FD9-724C-95E2-98F3FF18BDDA}" type="presParOf" srcId="{0C305145-E6E0-429F-A542-FA0E4DF92F93}" destId="{12B799B7-C823-4C9B-B233-A91A893F5945}" srcOrd="9" destOrd="0" presId="urn:microsoft.com/office/officeart/2005/8/layout/chevron2"/>
    <dgm:cxn modelId="{DD256F5C-38E3-2746-BE6B-ECBF2D8A7CE1}" type="presParOf" srcId="{0C305145-E6E0-429F-A542-FA0E4DF92F93}" destId="{86C09734-E84A-4BB8-BFD0-37217F2FBDD0}" srcOrd="10" destOrd="0" presId="urn:microsoft.com/office/officeart/2005/8/layout/chevron2"/>
    <dgm:cxn modelId="{47769946-356A-084F-9F9E-EE58A3E46F31}" type="presParOf" srcId="{86C09734-E84A-4BB8-BFD0-37217F2FBDD0}" destId="{2FA8CAB4-0902-4B37-84C7-2CF28341AC46}" srcOrd="0" destOrd="0" presId="urn:microsoft.com/office/officeart/2005/8/layout/chevron2"/>
    <dgm:cxn modelId="{FC631CFA-97D8-7544-A244-4FC8AE34C9D2}" type="presParOf" srcId="{86C09734-E84A-4BB8-BFD0-37217F2FBDD0}" destId="{D8B4FECF-F9F4-4FC3-9FDF-60EDC29A3073}" srcOrd="1" destOrd="0" presId="urn:microsoft.com/office/officeart/2005/8/layout/chevron2"/>
    <dgm:cxn modelId="{82E5895A-03B3-6F47-87D4-C08B1BA82231}" type="presParOf" srcId="{0C305145-E6E0-429F-A542-FA0E4DF92F93}" destId="{6F3A5849-890C-477B-8091-24D47C4094AF}" srcOrd="11" destOrd="0" presId="urn:microsoft.com/office/officeart/2005/8/layout/chevron2"/>
    <dgm:cxn modelId="{3DE65E4C-B73E-B243-A1B2-CCB2B78BA178}" type="presParOf" srcId="{0C305145-E6E0-429F-A542-FA0E4DF92F93}" destId="{45365888-0145-419B-9D5D-159A973A09D1}" srcOrd="12" destOrd="0" presId="urn:microsoft.com/office/officeart/2005/8/layout/chevron2"/>
    <dgm:cxn modelId="{B5C6EA19-1122-FF46-9BB8-19048948C409}" type="presParOf" srcId="{45365888-0145-419B-9D5D-159A973A09D1}" destId="{89A8793D-0CBB-4A39-9D38-93707CA005D5}" srcOrd="0" destOrd="0" presId="urn:microsoft.com/office/officeart/2005/8/layout/chevron2"/>
    <dgm:cxn modelId="{0E598649-AF33-A843-B7C3-F94EF3FBCC07}" type="presParOf" srcId="{45365888-0145-419B-9D5D-159A973A09D1}" destId="{5B1A8D9B-D508-4FD0-ABBC-66C50840EADC}"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F7CF3-D706-4AF2-AB81-F951AC46F32D}">
      <dsp:nvSpPr>
        <dsp:cNvPr id="0" name=""/>
        <dsp:cNvSpPr/>
      </dsp:nvSpPr>
      <dsp:spPr>
        <a:xfrm rot="5400000">
          <a:off x="-122024" y="149837"/>
          <a:ext cx="813495" cy="569447"/>
        </a:xfrm>
        <a:prstGeom prst="chevron">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Nettoyage  fin d’année</a:t>
          </a:r>
        </a:p>
      </dsp:txBody>
      <dsp:txXfrm rot="-5400000">
        <a:off x="1" y="312537"/>
        <a:ext cx="569447" cy="244048"/>
      </dsp:txXfrm>
    </dsp:sp>
    <dsp:sp modelId="{B53D48A3-AB9B-421D-A276-CD321C0346C3}">
      <dsp:nvSpPr>
        <dsp:cNvPr id="0" name=""/>
        <dsp:cNvSpPr/>
      </dsp:nvSpPr>
      <dsp:spPr>
        <a:xfrm rot="5400000">
          <a:off x="1886888" y="-1289628"/>
          <a:ext cx="528772" cy="3163655"/>
        </a:xfrm>
        <a:prstGeom prst="round2SameRect">
          <a:avLst/>
        </a:prstGeom>
        <a:solidFill>
          <a:srgbClr val="00B0F0">
            <a:alpha val="20000"/>
          </a:srgb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Nettoyage des contenus et des sites collaboratifs (FP-1)</a:t>
          </a:r>
          <a:endParaRPr lang="fr-FR" sz="1000" kern="1200" dirty="0">
            <a:solidFill>
              <a:srgbClr val="00B0F0"/>
            </a:solidFill>
          </a:endParaRPr>
        </a:p>
        <a:p>
          <a:pPr marL="57150" lvl="1" indent="-57150" algn="l" defTabSz="444500">
            <a:lnSpc>
              <a:spcPct val="90000"/>
            </a:lnSpc>
            <a:spcBef>
              <a:spcPct val="0"/>
            </a:spcBef>
            <a:spcAft>
              <a:spcPct val="15000"/>
            </a:spcAft>
            <a:buChar char="•"/>
          </a:pPr>
          <a:r>
            <a:rPr lang="fr-FR" sz="1000" kern="1200" dirty="0"/>
            <a:t>Récupération des contenus (FP-2)</a:t>
          </a:r>
        </a:p>
      </dsp:txBody>
      <dsp:txXfrm rot="-5400000">
        <a:off x="569447" y="53626"/>
        <a:ext cx="3137842" cy="477146"/>
      </dsp:txXfrm>
    </dsp:sp>
    <dsp:sp modelId="{AA8D9255-827D-4D5F-96A8-7482B8CD3F6C}">
      <dsp:nvSpPr>
        <dsp:cNvPr id="0" name=""/>
        <dsp:cNvSpPr/>
      </dsp:nvSpPr>
      <dsp:spPr>
        <a:xfrm rot="5400000">
          <a:off x="-122024" y="878931"/>
          <a:ext cx="813495" cy="569447"/>
        </a:xfrm>
        <a:prstGeom prst="chevron">
          <a:avLst/>
        </a:prstGeom>
        <a:solidFill>
          <a:srgbClr val="FC8038"/>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Arrêt alimentation </a:t>
          </a:r>
        </a:p>
      </dsp:txBody>
      <dsp:txXfrm rot="-5400000">
        <a:off x="1" y="1041631"/>
        <a:ext cx="569447" cy="244048"/>
      </dsp:txXfrm>
    </dsp:sp>
    <dsp:sp modelId="{F1777781-72A4-4699-B2D0-7B71A4B807CD}">
      <dsp:nvSpPr>
        <dsp:cNvPr id="0" name=""/>
        <dsp:cNvSpPr/>
      </dsp:nvSpPr>
      <dsp:spPr>
        <a:xfrm rot="5400000">
          <a:off x="2171612" y="-845257"/>
          <a:ext cx="528772" cy="3733102"/>
        </a:xfrm>
        <a:prstGeom prst="round2SameRect">
          <a:avLst/>
        </a:prstGeom>
        <a:solidFill>
          <a:schemeClr val="lt1">
            <a:alpha val="90000"/>
            <a:hueOff val="0"/>
            <a:satOff val="0"/>
            <a:lumOff val="0"/>
            <a:alphaOff val="0"/>
          </a:schemeClr>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Arrêt des processus d'alimentation automatique de l'annuaire</a:t>
          </a:r>
          <a:endParaRPr lang="fr-FR" sz="1000" kern="1200" dirty="0">
            <a:solidFill>
              <a:srgbClr val="FC8038"/>
            </a:solidFill>
          </a:endParaRPr>
        </a:p>
      </dsp:txBody>
      <dsp:txXfrm rot="-5400000">
        <a:off x="569448" y="782720"/>
        <a:ext cx="3707289" cy="477146"/>
      </dsp:txXfrm>
    </dsp:sp>
    <dsp:sp modelId="{24644363-2B91-4FBA-92CD-2323189290C4}">
      <dsp:nvSpPr>
        <dsp:cNvPr id="0" name=""/>
        <dsp:cNvSpPr/>
      </dsp:nvSpPr>
      <dsp:spPr>
        <a:xfrm rot="5400000">
          <a:off x="-122024" y="1608025"/>
          <a:ext cx="813495" cy="569447"/>
        </a:xfrm>
        <a:prstGeom prst="chevron">
          <a:avLst/>
        </a:prstGeom>
        <a:solidFill>
          <a:srgbClr val="FC8038"/>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Fermeture d'ATRIUM</a:t>
          </a:r>
        </a:p>
      </dsp:txBody>
      <dsp:txXfrm rot="-5400000">
        <a:off x="1" y="1770725"/>
        <a:ext cx="569447" cy="244048"/>
      </dsp:txXfrm>
    </dsp:sp>
    <dsp:sp modelId="{2182E214-1009-4F93-B69A-F2F490B2AA77}">
      <dsp:nvSpPr>
        <dsp:cNvPr id="0" name=""/>
        <dsp:cNvSpPr/>
      </dsp:nvSpPr>
      <dsp:spPr>
        <a:xfrm rot="5400000">
          <a:off x="2171612" y="-116164"/>
          <a:ext cx="528772" cy="3733102"/>
        </a:xfrm>
        <a:prstGeom prst="round2SameRect">
          <a:avLst/>
        </a:prstGeom>
        <a:solidFill>
          <a:schemeClr val="lt1">
            <a:alpha val="90000"/>
            <a:hueOff val="0"/>
            <a:satOff val="0"/>
            <a:lumOff val="0"/>
            <a:alphaOff val="0"/>
          </a:schemeClr>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Coupure des accès à ATRIUM pour tous les utilisateurs</a:t>
          </a:r>
          <a:endParaRPr lang="fr-FR" sz="1000" kern="1200" dirty="0">
            <a:solidFill>
              <a:srgbClr val="FC8038"/>
            </a:solidFill>
          </a:endParaRPr>
        </a:p>
      </dsp:txBody>
      <dsp:txXfrm rot="-5400000">
        <a:off x="569448" y="1511813"/>
        <a:ext cx="3707289" cy="477146"/>
      </dsp:txXfrm>
    </dsp:sp>
    <dsp:sp modelId="{AC2011E9-BA91-4652-995C-C43E4B9900FB}">
      <dsp:nvSpPr>
        <dsp:cNvPr id="0" name=""/>
        <dsp:cNvSpPr/>
      </dsp:nvSpPr>
      <dsp:spPr>
        <a:xfrm rot="5400000">
          <a:off x="-122024" y="2337119"/>
          <a:ext cx="813495" cy="569447"/>
        </a:xfrm>
        <a:prstGeom prst="chevron">
          <a:avLst/>
        </a:prstGeom>
        <a:solidFill>
          <a:srgbClr val="FC8038"/>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Bascule des données</a:t>
          </a:r>
        </a:p>
      </dsp:txBody>
      <dsp:txXfrm rot="-5400000">
        <a:off x="1" y="2499819"/>
        <a:ext cx="569447" cy="244048"/>
      </dsp:txXfrm>
    </dsp:sp>
    <dsp:sp modelId="{D60C1CFF-4B28-4DDA-8405-816F70CB70DA}">
      <dsp:nvSpPr>
        <dsp:cNvPr id="0" name=""/>
        <dsp:cNvSpPr/>
      </dsp:nvSpPr>
      <dsp:spPr>
        <a:xfrm rot="5400000">
          <a:off x="2171612" y="612929"/>
          <a:ext cx="528772" cy="3733102"/>
        </a:xfrm>
        <a:prstGeom prst="round2SameRect">
          <a:avLst/>
        </a:prstGeom>
        <a:solidFill>
          <a:schemeClr val="lt1">
            <a:alpha val="90000"/>
            <a:hueOff val="0"/>
            <a:satOff val="0"/>
            <a:lumOff val="0"/>
            <a:alphaOff val="0"/>
          </a:schemeClr>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hlinkClick xmlns:r="http://schemas.openxmlformats.org/officeDocument/2006/relationships" r:id="" action="ppaction://hlinksldjump"/>
            </a:rPr>
            <a:t>Bascule des données du portail</a:t>
          </a:r>
          <a:endParaRPr lang="fr-FR" sz="1000" kern="1200" dirty="0">
            <a:solidFill>
              <a:srgbClr val="FC8038"/>
            </a:solidFill>
          </a:endParaRPr>
        </a:p>
        <a:p>
          <a:pPr marL="57150" lvl="1" indent="-57150" algn="l" defTabSz="444500">
            <a:lnSpc>
              <a:spcPct val="90000"/>
            </a:lnSpc>
            <a:spcBef>
              <a:spcPct val="0"/>
            </a:spcBef>
            <a:spcAft>
              <a:spcPct val="15000"/>
            </a:spcAft>
            <a:buChar char="•"/>
          </a:pPr>
          <a:r>
            <a:rPr lang="fr-FR" sz="1000" kern="1200" dirty="0">
              <a:hlinkClick xmlns:r="http://schemas.openxmlformats.org/officeDocument/2006/relationships" r:id="" action="ppaction://hlinksldjump"/>
            </a:rPr>
            <a:t>Bascule des données de l’annuaire</a:t>
          </a:r>
          <a:endParaRPr lang="fr-FR" sz="1000" kern="1200" dirty="0"/>
        </a:p>
      </dsp:txBody>
      <dsp:txXfrm rot="-5400000">
        <a:off x="569448" y="2240907"/>
        <a:ext cx="3707289" cy="477146"/>
      </dsp:txXfrm>
    </dsp:sp>
    <dsp:sp modelId="{09A57463-D80F-4D60-8A98-95664B3FE3AB}">
      <dsp:nvSpPr>
        <dsp:cNvPr id="0" name=""/>
        <dsp:cNvSpPr/>
      </dsp:nvSpPr>
      <dsp:spPr>
        <a:xfrm rot="5400000">
          <a:off x="-122024" y="3066213"/>
          <a:ext cx="813495" cy="569447"/>
        </a:xfrm>
        <a:prstGeom prst="chevron">
          <a:avLst/>
        </a:prstGeom>
        <a:solidFill>
          <a:srgbClr val="FC8038"/>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Ouverture d'ATRIUM</a:t>
          </a:r>
        </a:p>
      </dsp:txBody>
      <dsp:txXfrm rot="-5400000">
        <a:off x="1" y="3228913"/>
        <a:ext cx="569447" cy="244048"/>
      </dsp:txXfrm>
    </dsp:sp>
    <dsp:sp modelId="{5A15C3D2-FF4B-48A0-A1E0-EE934916CC40}">
      <dsp:nvSpPr>
        <dsp:cNvPr id="0" name=""/>
        <dsp:cNvSpPr/>
      </dsp:nvSpPr>
      <dsp:spPr>
        <a:xfrm rot="5400000">
          <a:off x="2171612" y="1342023"/>
          <a:ext cx="528772" cy="3733102"/>
        </a:xfrm>
        <a:prstGeom prst="round2SameRect">
          <a:avLst/>
        </a:prstGeom>
        <a:solidFill>
          <a:schemeClr val="lt1">
            <a:alpha val="90000"/>
            <a:hueOff val="0"/>
            <a:satOff val="0"/>
            <a:lumOff val="0"/>
            <a:alphaOff val="0"/>
          </a:schemeClr>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Ouverture des accès à ATRIUM aux personnels et enseignants</a:t>
          </a:r>
          <a:endParaRPr lang="fr-FR" sz="1000" kern="1200" dirty="0">
            <a:solidFill>
              <a:srgbClr val="FC8038"/>
            </a:solidFill>
          </a:endParaRPr>
        </a:p>
      </dsp:txBody>
      <dsp:txXfrm rot="-5400000">
        <a:off x="569448" y="2970001"/>
        <a:ext cx="3707289" cy="477146"/>
      </dsp:txXfrm>
    </dsp:sp>
    <dsp:sp modelId="{2FA8CAB4-0902-4B37-84C7-2CF28341AC46}">
      <dsp:nvSpPr>
        <dsp:cNvPr id="0" name=""/>
        <dsp:cNvSpPr/>
      </dsp:nvSpPr>
      <dsp:spPr>
        <a:xfrm rot="5400000">
          <a:off x="-365297" y="4038580"/>
          <a:ext cx="1303066" cy="572470"/>
        </a:xfrm>
        <a:prstGeom prst="chevron">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Préparation de la rentrée</a:t>
          </a:r>
        </a:p>
      </dsp:txBody>
      <dsp:txXfrm rot="-5400000">
        <a:off x="1" y="3959517"/>
        <a:ext cx="572470" cy="730596"/>
      </dsp:txXfrm>
    </dsp:sp>
    <dsp:sp modelId="{D8B4FECF-F9F4-4FC3-9FDF-60EDC29A3073}">
      <dsp:nvSpPr>
        <dsp:cNvPr id="0" name=""/>
        <dsp:cNvSpPr/>
      </dsp:nvSpPr>
      <dsp:spPr>
        <a:xfrm rot="5400000">
          <a:off x="1948078" y="2342674"/>
          <a:ext cx="978863" cy="3670200"/>
        </a:xfrm>
        <a:prstGeom prst="round2SameRect">
          <a:avLst/>
        </a:prstGeom>
        <a:solidFill>
          <a:srgbClr val="00B0F0">
            <a:alpha val="20000"/>
          </a:srgb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kern="1200" dirty="0"/>
            <a:t>Nettoyage des contenus et des sites collaboratifs (FP-1)</a:t>
          </a:r>
          <a:endParaRPr lang="fr-FR" sz="900" kern="1200" dirty="0">
            <a:solidFill>
              <a:srgbClr val="00B0F0"/>
            </a:solidFill>
          </a:endParaRPr>
        </a:p>
        <a:p>
          <a:pPr marL="57150" lvl="1" indent="-57150" algn="l" defTabSz="400050">
            <a:lnSpc>
              <a:spcPct val="90000"/>
            </a:lnSpc>
            <a:spcBef>
              <a:spcPct val="0"/>
            </a:spcBef>
            <a:spcAft>
              <a:spcPct val="15000"/>
            </a:spcAft>
            <a:buChar char="•"/>
          </a:pPr>
          <a:r>
            <a:rPr lang="fr-FR" sz="900" kern="1200" dirty="0"/>
            <a:t>Réactivation des comptes manuels (FP-3)</a:t>
          </a:r>
          <a:endParaRPr lang="fr-FR" sz="900" kern="1200" dirty="0">
            <a:solidFill>
              <a:srgbClr val="00B0F0"/>
            </a:solidFill>
          </a:endParaRPr>
        </a:p>
        <a:p>
          <a:pPr marL="57150" lvl="1" indent="-57150" algn="l" defTabSz="400050">
            <a:lnSpc>
              <a:spcPct val="90000"/>
            </a:lnSpc>
            <a:spcBef>
              <a:spcPct val="0"/>
            </a:spcBef>
            <a:spcAft>
              <a:spcPct val="15000"/>
            </a:spcAft>
            <a:buChar char="•"/>
          </a:pPr>
          <a:r>
            <a:rPr lang="fr-FR" sz="900" kern="1200" dirty="0">
              <a:solidFill>
                <a:schemeClr val="tx1"/>
              </a:solidFill>
            </a:rPr>
            <a:t>Gestion des sites collaboratifs sans propriétaire (FP-4)</a:t>
          </a:r>
        </a:p>
        <a:p>
          <a:pPr marL="57150" lvl="1" indent="-57150" algn="l" defTabSz="400050">
            <a:lnSpc>
              <a:spcPct val="90000"/>
            </a:lnSpc>
            <a:spcBef>
              <a:spcPct val="0"/>
            </a:spcBef>
            <a:spcAft>
              <a:spcPct val="15000"/>
            </a:spcAft>
            <a:buChar char="•"/>
          </a:pPr>
          <a:r>
            <a:rPr lang="fr-FR" sz="900" kern="1200" dirty="0">
              <a:solidFill>
                <a:schemeClr val="tx1"/>
              </a:solidFill>
            </a:rPr>
            <a:t>Mise à jour des membres des sites collaboratifs (FP-5)</a:t>
          </a:r>
        </a:p>
        <a:p>
          <a:pPr marL="57150" lvl="1" indent="-57150" algn="l" defTabSz="400050">
            <a:lnSpc>
              <a:spcPct val="90000"/>
            </a:lnSpc>
            <a:spcBef>
              <a:spcPct val="0"/>
            </a:spcBef>
            <a:spcAft>
              <a:spcPct val="15000"/>
            </a:spcAft>
            <a:buChar char="•"/>
          </a:pPr>
          <a:r>
            <a:rPr lang="fr-FR" sz="900" kern="1200" dirty="0">
              <a:solidFill>
                <a:schemeClr val="tx1"/>
              </a:solidFill>
            </a:rPr>
            <a:t>Peupler des équipes (FP-6)</a:t>
          </a:r>
        </a:p>
        <a:p>
          <a:pPr marL="57150" lvl="1" indent="-57150" algn="l" defTabSz="400050">
            <a:lnSpc>
              <a:spcPct val="90000"/>
            </a:lnSpc>
            <a:spcBef>
              <a:spcPct val="0"/>
            </a:spcBef>
            <a:spcAft>
              <a:spcPct val="15000"/>
            </a:spcAft>
            <a:buChar char="•"/>
          </a:pPr>
          <a:r>
            <a:rPr lang="fr-FR" sz="900" kern="1200" dirty="0">
              <a:solidFill>
                <a:schemeClr val="tx1"/>
              </a:solidFill>
            </a:rPr>
            <a:t>Vérification des données de l’annuaire (FP-7)</a:t>
          </a:r>
        </a:p>
        <a:p>
          <a:pPr marL="57150" lvl="1" indent="-57150" algn="l" defTabSz="400050">
            <a:lnSpc>
              <a:spcPct val="90000"/>
            </a:lnSpc>
            <a:spcBef>
              <a:spcPct val="0"/>
            </a:spcBef>
            <a:spcAft>
              <a:spcPct val="15000"/>
            </a:spcAft>
            <a:buChar char="•"/>
          </a:pPr>
          <a:r>
            <a:rPr lang="fr-FR" sz="900" kern="1200" dirty="0">
              <a:solidFill>
                <a:schemeClr val="tx1"/>
              </a:solidFill>
            </a:rPr>
            <a:t>Nettoyage des bases GRR (FP-8)</a:t>
          </a:r>
        </a:p>
      </dsp:txBody>
      <dsp:txXfrm rot="-5400000">
        <a:off x="602410" y="3736126"/>
        <a:ext cx="3622416" cy="883295"/>
      </dsp:txXfrm>
    </dsp:sp>
    <dsp:sp modelId="{89A8793D-0CBB-4A39-9D38-93707CA005D5}">
      <dsp:nvSpPr>
        <dsp:cNvPr id="0" name=""/>
        <dsp:cNvSpPr/>
      </dsp:nvSpPr>
      <dsp:spPr>
        <a:xfrm rot="5400000">
          <a:off x="-122024" y="5013970"/>
          <a:ext cx="813495" cy="569447"/>
        </a:xfrm>
        <a:prstGeom prst="chevron">
          <a:avLst/>
        </a:prstGeom>
        <a:solidFill>
          <a:srgbClr val="FC8038"/>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Rentrée</a:t>
          </a:r>
          <a:endParaRPr lang="fr-FR" sz="1100" kern="1200" dirty="0">
            <a:solidFill>
              <a:schemeClr val="tx1"/>
            </a:solidFill>
          </a:endParaRPr>
        </a:p>
      </dsp:txBody>
      <dsp:txXfrm rot="-5400000">
        <a:off x="1" y="5176670"/>
        <a:ext cx="569447" cy="244048"/>
      </dsp:txXfrm>
    </dsp:sp>
    <dsp:sp modelId="{5B1A8D9B-D508-4FD0-ABBC-66C50840EADC}">
      <dsp:nvSpPr>
        <dsp:cNvPr id="0" name=""/>
        <dsp:cNvSpPr/>
      </dsp:nvSpPr>
      <dsp:spPr>
        <a:xfrm rot="5400000">
          <a:off x="2171612" y="3289781"/>
          <a:ext cx="528772" cy="3733102"/>
        </a:xfrm>
        <a:prstGeom prst="round2SameRect">
          <a:avLst/>
        </a:prstGeom>
        <a:solidFill>
          <a:schemeClr val="lt1">
            <a:alpha val="90000"/>
            <a:hueOff val="0"/>
            <a:satOff val="0"/>
            <a:lumOff val="0"/>
            <a:alphaOff val="0"/>
          </a:schemeClr>
        </a:solidFill>
        <a:ln w="25400" cap="flat" cmpd="sng" algn="ctr">
          <a:solidFill>
            <a:srgbClr val="FC8038"/>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Ouverture d’Atrium pour tous les profils d’utilisateurs le 3 septembre</a:t>
          </a:r>
        </a:p>
      </dsp:txBody>
      <dsp:txXfrm rot="-5400000">
        <a:off x="569448" y="4917759"/>
        <a:ext cx="3707289" cy="4771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6"/>
            <a:ext cx="3076575" cy="511175"/>
          </a:xfrm>
          <a:prstGeom prst="rect">
            <a:avLst/>
          </a:prstGeom>
        </p:spPr>
        <p:txBody>
          <a:bodyPr vert="horz" lIns="99040" tIns="49521" rIns="99040" bIns="495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sz="quarter" idx="1"/>
          </p:nvPr>
        </p:nvSpPr>
        <p:spPr>
          <a:xfrm>
            <a:off x="4021142" y="6"/>
            <a:ext cx="3076575" cy="511175"/>
          </a:xfrm>
          <a:prstGeom prst="rect">
            <a:avLst/>
          </a:prstGeom>
        </p:spPr>
        <p:txBody>
          <a:bodyPr vert="horz" lIns="99040" tIns="49521" rIns="99040" bIns="49521" rtlCol="0"/>
          <a:lstStyle>
            <a:lvl1pPr algn="r" fontAlgn="auto">
              <a:spcBef>
                <a:spcPts val="0"/>
              </a:spcBef>
              <a:spcAft>
                <a:spcPts val="0"/>
              </a:spcAft>
              <a:defRPr sz="1300">
                <a:latin typeface="+mn-lt"/>
                <a:cs typeface="+mn-cs"/>
              </a:defRPr>
            </a:lvl1pPr>
          </a:lstStyle>
          <a:p>
            <a:pPr>
              <a:defRPr/>
            </a:pPr>
            <a:fld id="{EF29A889-A0E3-4831-B3D2-679950D5BFAA}" type="datetimeFigureOut">
              <a:rPr lang="fr-FR"/>
              <a:pPr>
                <a:defRPr/>
              </a:pPr>
              <a:t>12/07/2018</a:t>
            </a:fld>
            <a:endParaRPr lang="fr-FR"/>
          </a:p>
        </p:txBody>
      </p:sp>
      <p:sp>
        <p:nvSpPr>
          <p:cNvPr id="4" name="Espace réservé du pied de page 3"/>
          <p:cNvSpPr>
            <a:spLocks noGrp="1"/>
          </p:cNvSpPr>
          <p:nvPr>
            <p:ph type="ftr" sz="quarter" idx="2"/>
          </p:nvPr>
        </p:nvSpPr>
        <p:spPr>
          <a:xfrm>
            <a:off x="3" y="9721857"/>
            <a:ext cx="3076575" cy="511175"/>
          </a:xfrm>
          <a:prstGeom prst="rect">
            <a:avLst/>
          </a:prstGeom>
        </p:spPr>
        <p:txBody>
          <a:bodyPr vert="horz" lIns="99040" tIns="49521" rIns="99040" bIns="49521" rtlCol="0" anchor="b"/>
          <a:lstStyle>
            <a:lvl1pPr algn="l" fontAlgn="auto">
              <a:spcBef>
                <a:spcPts val="0"/>
              </a:spcBef>
              <a:spcAft>
                <a:spcPts val="0"/>
              </a:spcAft>
              <a:defRPr sz="13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4021142" y="9721857"/>
            <a:ext cx="3076575" cy="511175"/>
          </a:xfrm>
          <a:prstGeom prst="rect">
            <a:avLst/>
          </a:prstGeom>
        </p:spPr>
        <p:txBody>
          <a:bodyPr vert="horz" lIns="99040" tIns="49521" rIns="99040" bIns="49521" rtlCol="0" anchor="b"/>
          <a:lstStyle>
            <a:lvl1pPr algn="r" fontAlgn="auto">
              <a:spcBef>
                <a:spcPts val="0"/>
              </a:spcBef>
              <a:spcAft>
                <a:spcPts val="0"/>
              </a:spcAft>
              <a:defRPr sz="1300">
                <a:latin typeface="+mn-lt"/>
                <a:cs typeface="+mn-cs"/>
              </a:defRPr>
            </a:lvl1pPr>
          </a:lstStyle>
          <a:p>
            <a:pPr>
              <a:defRPr/>
            </a:pPr>
            <a:fld id="{1961AA50-C148-47FD-BEC1-BB87EFB83C1C}" type="slidenum">
              <a:rPr lang="fr-FR"/>
              <a:pPr>
                <a:defRPr/>
              </a:pPr>
              <a:t>‹N°›</a:t>
            </a:fld>
            <a:endParaRPr lang="fr-FR"/>
          </a:p>
        </p:txBody>
      </p:sp>
    </p:spTree>
    <p:extLst>
      <p:ext uri="{BB962C8B-B14F-4D97-AF65-F5344CB8AC3E}">
        <p14:creationId xmlns:p14="http://schemas.microsoft.com/office/powerpoint/2010/main" val="231543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6"/>
            <a:ext cx="3076575" cy="511175"/>
          </a:xfrm>
          <a:prstGeom prst="rect">
            <a:avLst/>
          </a:prstGeom>
        </p:spPr>
        <p:txBody>
          <a:bodyPr vert="horz" lIns="99040" tIns="49521" rIns="99040" bIns="495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142" y="6"/>
            <a:ext cx="3076575" cy="511175"/>
          </a:xfrm>
          <a:prstGeom prst="rect">
            <a:avLst/>
          </a:prstGeom>
        </p:spPr>
        <p:txBody>
          <a:bodyPr vert="horz" lIns="99040" tIns="49521" rIns="99040" bIns="49521" rtlCol="0"/>
          <a:lstStyle>
            <a:lvl1pPr algn="r" fontAlgn="auto">
              <a:spcBef>
                <a:spcPts val="0"/>
              </a:spcBef>
              <a:spcAft>
                <a:spcPts val="0"/>
              </a:spcAft>
              <a:defRPr sz="1300">
                <a:latin typeface="+mn-lt"/>
                <a:cs typeface="+mn-cs"/>
              </a:defRPr>
            </a:lvl1pPr>
          </a:lstStyle>
          <a:p>
            <a:pPr>
              <a:defRPr/>
            </a:pPr>
            <a:fld id="{16F064F8-B1F5-4B01-B2C5-2CB78A337586}" type="datetimeFigureOut">
              <a:rPr lang="fr-FR"/>
              <a:pPr>
                <a:defRPr/>
              </a:pPr>
              <a:t>12/07/2018</a:t>
            </a:fld>
            <a:endParaRPr lang="fr-FR"/>
          </a:p>
        </p:txBody>
      </p:sp>
      <p:sp>
        <p:nvSpPr>
          <p:cNvPr id="4" name="Espace réservé de l'image des diapositives 3"/>
          <p:cNvSpPr>
            <a:spLocks noGrp="1" noRot="1" noChangeAspect="1"/>
          </p:cNvSpPr>
          <p:nvPr>
            <p:ph type="sldImg" idx="2"/>
          </p:nvPr>
        </p:nvSpPr>
        <p:spPr>
          <a:xfrm>
            <a:off x="993775" y="769938"/>
            <a:ext cx="5111750" cy="3835400"/>
          </a:xfrm>
          <a:prstGeom prst="rect">
            <a:avLst/>
          </a:prstGeom>
          <a:noFill/>
          <a:ln w="12700">
            <a:solidFill>
              <a:prstClr val="black"/>
            </a:solidFill>
          </a:ln>
        </p:spPr>
        <p:txBody>
          <a:bodyPr vert="horz" lIns="99040" tIns="49521" rIns="99040" bIns="49521" rtlCol="0" anchor="ctr"/>
          <a:lstStyle/>
          <a:p>
            <a:pPr lvl="0"/>
            <a:endParaRPr lang="fr-FR" noProof="0"/>
          </a:p>
        </p:txBody>
      </p:sp>
      <p:sp>
        <p:nvSpPr>
          <p:cNvPr id="5" name="Espace réservé des commentaires 4"/>
          <p:cNvSpPr>
            <a:spLocks noGrp="1"/>
          </p:cNvSpPr>
          <p:nvPr>
            <p:ph type="body" sz="quarter" idx="3"/>
          </p:nvPr>
        </p:nvSpPr>
        <p:spPr>
          <a:xfrm>
            <a:off x="709616" y="4860926"/>
            <a:ext cx="5680075" cy="4605338"/>
          </a:xfrm>
          <a:prstGeom prst="rect">
            <a:avLst/>
          </a:prstGeom>
        </p:spPr>
        <p:txBody>
          <a:bodyPr vert="horz" lIns="99040" tIns="49521" rIns="99040" bIns="49521"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3" y="9721857"/>
            <a:ext cx="3076575" cy="511175"/>
          </a:xfrm>
          <a:prstGeom prst="rect">
            <a:avLst/>
          </a:prstGeom>
        </p:spPr>
        <p:txBody>
          <a:bodyPr vert="horz" lIns="99040" tIns="49521" rIns="99040" bIns="49521"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142" y="9721857"/>
            <a:ext cx="3076575" cy="511175"/>
          </a:xfrm>
          <a:prstGeom prst="rect">
            <a:avLst/>
          </a:prstGeom>
        </p:spPr>
        <p:txBody>
          <a:bodyPr vert="horz" lIns="99040" tIns="49521" rIns="99040" bIns="49521" rtlCol="0" anchor="b"/>
          <a:lstStyle>
            <a:lvl1pPr algn="r" fontAlgn="auto">
              <a:spcBef>
                <a:spcPts val="0"/>
              </a:spcBef>
              <a:spcAft>
                <a:spcPts val="0"/>
              </a:spcAft>
              <a:defRPr sz="1300">
                <a:latin typeface="+mn-lt"/>
                <a:cs typeface="+mn-cs"/>
              </a:defRPr>
            </a:lvl1pPr>
          </a:lstStyle>
          <a:p>
            <a:pPr>
              <a:defRPr/>
            </a:pPr>
            <a:fld id="{9744C727-55C2-4ABA-AFE7-CB15CE9809E9}" type="slidenum">
              <a:rPr lang="fr-FR"/>
              <a:pPr>
                <a:defRPr/>
              </a:pPr>
              <a:t>‹N°›</a:t>
            </a:fld>
            <a:endParaRPr lang="fr-FR"/>
          </a:p>
        </p:txBody>
      </p:sp>
    </p:spTree>
    <p:extLst>
      <p:ext uri="{BB962C8B-B14F-4D97-AF65-F5344CB8AC3E}">
        <p14:creationId xmlns:p14="http://schemas.microsoft.com/office/powerpoint/2010/main" val="4025449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744C727-55C2-4ABA-AFE7-CB15CE9809E9}" type="slidenum">
              <a:rPr lang="fr-FR" smtClean="0"/>
              <a:pPr>
                <a:defRPr/>
              </a:pPr>
              <a:t>1</a:t>
            </a:fld>
            <a:endParaRPr lang="fr-FR"/>
          </a:p>
        </p:txBody>
      </p:sp>
    </p:spTree>
    <p:extLst>
      <p:ext uri="{BB962C8B-B14F-4D97-AF65-F5344CB8AC3E}">
        <p14:creationId xmlns:p14="http://schemas.microsoft.com/office/powerpoint/2010/main" val="45743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744C727-55C2-4ABA-AFE7-CB15CE9809E9}" type="slidenum">
              <a:rPr lang="fr-FR" smtClean="0"/>
              <a:pPr>
                <a:defRPr/>
              </a:pPr>
              <a:t>3</a:t>
            </a:fld>
            <a:endParaRPr lang="fr-FR"/>
          </a:p>
        </p:txBody>
      </p:sp>
    </p:spTree>
    <p:extLst>
      <p:ext uri="{BB962C8B-B14F-4D97-AF65-F5344CB8AC3E}">
        <p14:creationId xmlns:p14="http://schemas.microsoft.com/office/powerpoint/2010/main" val="329134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744C727-55C2-4ABA-AFE7-CB15CE9809E9}" type="slidenum">
              <a:rPr lang="fr-FR" smtClean="0"/>
              <a:pPr>
                <a:defRPr/>
              </a:pPr>
              <a:t>10</a:t>
            </a:fld>
            <a:endParaRPr lang="fr-FR"/>
          </a:p>
        </p:txBody>
      </p:sp>
    </p:spTree>
    <p:extLst>
      <p:ext uri="{BB962C8B-B14F-4D97-AF65-F5344CB8AC3E}">
        <p14:creationId xmlns:p14="http://schemas.microsoft.com/office/powerpoint/2010/main" val="39755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7681FDE-9F02-4D1D-B2BD-0671DBB80275}"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DE886E-3509-4E0F-A09A-221E5857503F}" type="slidenum">
              <a:rPr lang="fr-FR"/>
              <a:pPr>
                <a:defRP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941325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81898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98705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80267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500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626925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7230941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07495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613251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3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939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E6D8D2-56F4-4A05-B204-5A8D4A422E7C}" type="slidenum">
              <a:rPr lang="fr-FR"/>
              <a:pPr>
                <a:defRP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84720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14"/>
            <a:ext cx="7772400" cy="1362075"/>
          </a:xfrm>
        </p:spPr>
        <p:txBody>
          <a:bodyPr anchor="t"/>
          <a:lstStyle>
            <a:lvl1pPr algn="l">
              <a:defRPr sz="3692"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7123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08913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592361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57639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628551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1846" b="1"/>
            </a:lvl1pPr>
          </a:lstStyle>
          <a:p>
            <a:r>
              <a:rPr lang="fr-FR"/>
              <a:t>Cliquez pour modifier le style du titre</a:t>
            </a:r>
          </a:p>
        </p:txBody>
      </p:sp>
      <p:sp>
        <p:nvSpPr>
          <p:cNvPr id="3" name="Espace réservé du contenu 2"/>
          <p:cNvSpPr>
            <a:spLocks noGrp="1"/>
          </p:cNvSpPr>
          <p:nvPr>
            <p:ph idx="1"/>
          </p:nvPr>
        </p:nvSpPr>
        <p:spPr>
          <a:xfrm>
            <a:off x="3575051" y="273237"/>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18183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846"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759516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54473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2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2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5757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6884A6-C83B-4815-9769-CF6FB65F04EE}" type="slidenum">
              <a:rPr lang="fr-FR"/>
              <a:pPr>
                <a:defRPr/>
              </a:pPr>
              <a:t>‹N°›</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5"/>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474796" indent="-474796">
              <a:lnSpc>
                <a:spcPct val="150000"/>
              </a:lnSpc>
              <a:spcBef>
                <a:spcPts val="554"/>
              </a:spcBef>
              <a:spcAft>
                <a:spcPts val="554"/>
              </a:spcAft>
              <a:buClr>
                <a:srgbClr val="FF5F00"/>
              </a:buClr>
              <a:buFont typeface="+mj-lt"/>
              <a:buAutoNum type="arabicPeriod"/>
              <a:defRPr sz="1846">
                <a:solidFill>
                  <a:srgbClr val="362877"/>
                </a:solidFill>
                <a:latin typeface="Lucida Bright" pitchFamily="18" charset="0"/>
              </a:defRPr>
            </a:lvl1pPr>
          </a:lstStyle>
          <a:p>
            <a:pPr lvl="0"/>
            <a:r>
              <a:rPr lang="fr-FR" dirty="0"/>
              <a:t>Cliquez pour modifier les styles du texte du masque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215"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29720" indent="0" algn="l">
              <a:buFont typeface="+mj-lt"/>
              <a:buNone/>
              <a:defRPr kumimoji="0" lang="fr-FR" sz="2585"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29720" marR="0" lvl="0" indent="0" algn="l" defTabSz="844083"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0"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29720" indent="0" algn="l">
              <a:buFont typeface="+mj-lt"/>
              <a:buNone/>
              <a:defRPr kumimoji="0" lang="fr-FR" sz="1662"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29720" marR="0" lvl="0" indent="0" algn="l" defTabSz="844083"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4" name="ZoneTexte 13"/>
          <p:cNvSpPr txBox="1"/>
          <p:nvPr userDrawn="1"/>
        </p:nvSpPr>
        <p:spPr>
          <a:xfrm>
            <a:off x="1080000" y="6529129"/>
            <a:ext cx="7092000" cy="248530"/>
          </a:xfrm>
          <a:prstGeom prst="rect">
            <a:avLst/>
          </a:prstGeom>
          <a:solidFill>
            <a:srgbClr val="D1CBED"/>
          </a:solidFill>
        </p:spPr>
        <p:txBody>
          <a:bodyPr anchor="ctr">
            <a:spAutoFit/>
          </a:bodyPr>
          <a:lstStyle/>
          <a:p>
            <a:pPr algn="ctr">
              <a:defRPr/>
            </a:pPr>
            <a:r>
              <a:rPr lang="fr-FR" sz="1015"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16" name="Espace réservé du numéro de diapositive 5"/>
          <p:cNvSpPr>
            <a:spLocks noGrp="1"/>
          </p:cNvSpPr>
          <p:nvPr>
            <p:ph type="sldNum" sz="quarter" idx="12"/>
          </p:nvPr>
        </p:nvSpPr>
        <p:spPr>
          <a:xfrm>
            <a:off x="8269367" y="6522589"/>
            <a:ext cx="612000" cy="257762"/>
          </a:xfrm>
          <a:solidFill>
            <a:srgbClr val="D1CBED"/>
          </a:solidFill>
        </p:spPr>
        <p:txBody>
          <a:bodyPr/>
          <a:lstStyle>
            <a:lvl1pPr algn="ctr">
              <a:defRPr sz="923"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1" name="ZoneTexte 10"/>
          <p:cNvSpPr txBox="1"/>
          <p:nvPr userDrawn="1"/>
        </p:nvSpPr>
        <p:spPr>
          <a:xfrm>
            <a:off x="1080000" y="6532656"/>
            <a:ext cx="7092000" cy="241476"/>
          </a:xfrm>
          <a:prstGeom prst="rect">
            <a:avLst/>
          </a:prstGeom>
          <a:solidFill>
            <a:srgbClr val="D1CBED"/>
          </a:solidFill>
        </p:spPr>
        <p:txBody>
          <a:bodyPr anchor="ctr">
            <a:spAutoFit/>
          </a:bodyPr>
          <a:lstStyle/>
          <a:p>
            <a:pPr algn="ctr">
              <a:defRPr/>
            </a:pPr>
            <a:r>
              <a:rPr lang="fr-FR" sz="969" dirty="0">
                <a:solidFill>
                  <a:srgbClr val="362877"/>
                </a:solidFill>
                <a:latin typeface="Lucida Bright" pitchFamily="18" charset="0"/>
                <a:cs typeface="Arial" pitchFamily="34" charset="0"/>
              </a:rPr>
              <a:t>Equipement - Schéma directeur pour l’équipement et la maintenance informatiques - Mars 2013 – E.MAZO</a:t>
            </a:r>
          </a:p>
        </p:txBody>
      </p:sp>
    </p:spTree>
    <p:extLst>
      <p:ext uri="{BB962C8B-B14F-4D97-AF65-F5344CB8AC3E}">
        <p14:creationId xmlns:p14="http://schemas.microsoft.com/office/powerpoint/2010/main" val="16996821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2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20526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73437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04"/>
            <a:ext cx="7772400" cy="1362075"/>
          </a:xfrm>
        </p:spPr>
        <p:txBody>
          <a:bodyPr anchor="t"/>
          <a:lstStyle>
            <a:lvl1pPr algn="l">
              <a:defRPr sz="3692"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947846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21684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22646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410438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51670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1846" b="1"/>
            </a:lvl1pPr>
          </a:lstStyle>
          <a:p>
            <a:r>
              <a:rPr lang="fr-FR"/>
              <a:t>Cliquez pour modifier le style du titre</a:t>
            </a:r>
          </a:p>
        </p:txBody>
      </p:sp>
      <p:sp>
        <p:nvSpPr>
          <p:cNvPr id="3" name="Espace réservé du contenu 2"/>
          <p:cNvSpPr>
            <a:spLocks noGrp="1"/>
          </p:cNvSpPr>
          <p:nvPr>
            <p:ph idx="1"/>
          </p:nvPr>
        </p:nvSpPr>
        <p:spPr>
          <a:xfrm>
            <a:off x="3575051" y="273227"/>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412629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846"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25502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CEF6C7-F47E-4576-B367-DA1EC9DE759F}" type="slidenum">
              <a:rPr lang="fr-FR"/>
              <a:pPr>
                <a:defRPr/>
              </a:pPr>
              <a:t>‹N°›</a:t>
            </a:fld>
            <a:endParaRPr lang="fr-F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521064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1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1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08820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5"/>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lstStyle>
            <a:lvl1pPr marL="514350" indent="-514350">
              <a:lnSpc>
                <a:spcPct val="150000"/>
              </a:lnSpc>
              <a:spcBef>
                <a:spcPts val="600"/>
              </a:spcBef>
              <a:spcAft>
                <a:spcPts val="600"/>
              </a:spcAft>
              <a:buClr>
                <a:srgbClr val="FF5F00"/>
              </a:buClr>
              <a:buFont typeface="Wingdings" pitchFamily="2" charset="2"/>
              <a:buChar char="§"/>
              <a:defRPr sz="2000">
                <a:solidFill>
                  <a:srgbClr val="362877"/>
                </a:solidFill>
                <a:latin typeface="Lucida Bright" pitchFamily="18" charset="0"/>
              </a:defRPr>
            </a:lvl1pPr>
            <a:lvl2pPr marL="1071563" indent="-358775">
              <a:lnSpc>
                <a:spcPct val="150000"/>
              </a:lnSpc>
              <a:spcBef>
                <a:spcPts val="600"/>
              </a:spcBef>
              <a:spcAft>
                <a:spcPts val="600"/>
              </a:spcAft>
              <a:buClr>
                <a:srgbClr val="FF5F00"/>
              </a:buClr>
              <a:buFont typeface="Calibri" pitchFamily="34" charset="0"/>
              <a:buChar char="→"/>
              <a:defRPr sz="1800" baseline="0">
                <a:solidFill>
                  <a:srgbClr val="362877"/>
                </a:solidFill>
                <a:latin typeface="Lucida Bright" pitchFamily="18" charset="0"/>
              </a:defRPr>
            </a:lvl2pPr>
            <a:lvl3pPr marL="1520825" indent="-261938">
              <a:spcBef>
                <a:spcPts val="600"/>
              </a:spcBef>
              <a:spcAft>
                <a:spcPts val="600"/>
              </a:spcAft>
              <a:buClr>
                <a:srgbClr val="FF5F00"/>
              </a:buClr>
              <a:defRPr sz="1600" baseline="0">
                <a:solidFill>
                  <a:srgbClr val="362877"/>
                </a:solidFill>
                <a:latin typeface="Lucida Bright" pitchFamily="18" charset="0"/>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6"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7"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57188" indent="0" algn="l">
              <a:buFont typeface="+mj-lt"/>
              <a:buNone/>
              <a:defRPr kumimoji="0" lang="fr-FR" sz="1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5" name="ZoneTexte 14"/>
          <p:cNvSpPr txBox="1"/>
          <p:nvPr userDrawn="1"/>
        </p:nvSpPr>
        <p:spPr>
          <a:xfrm>
            <a:off x="1080000" y="6331195"/>
            <a:ext cx="7092000" cy="261610"/>
          </a:xfrm>
          <a:prstGeom prst="rect">
            <a:avLst/>
          </a:prstGeom>
          <a:solidFill>
            <a:srgbClr val="D1CBED"/>
          </a:solidFill>
        </p:spPr>
        <p:txBody>
          <a:bodyPr anchor="ctr">
            <a:spAutoFit/>
          </a:bodyPr>
          <a:lstStyle/>
          <a:p>
            <a:pPr algn="ctr" fontAlgn="auto">
              <a:spcBef>
                <a:spcPts val="0"/>
              </a:spcBef>
              <a:spcAft>
                <a:spcPts val="0"/>
              </a:spcAft>
              <a:defRPr/>
            </a:pPr>
            <a:r>
              <a:rPr lang="fr-FR" sz="1100"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6" name="Espace réservé du numéro de diapositive 5"/>
          <p:cNvSpPr>
            <a:spLocks noGrp="1"/>
          </p:cNvSpPr>
          <p:nvPr>
            <p:ph type="sldNum" sz="quarter" idx="12"/>
          </p:nvPr>
        </p:nvSpPr>
        <p:spPr>
          <a:xfrm>
            <a:off x="8280000" y="6336000"/>
            <a:ext cx="612000" cy="252000"/>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4" name="ZoneTexte 13"/>
          <p:cNvSpPr txBox="1"/>
          <p:nvPr userDrawn="1"/>
        </p:nvSpPr>
        <p:spPr>
          <a:xfrm>
            <a:off x="1080000" y="6331192"/>
            <a:ext cx="7092000" cy="253916"/>
          </a:xfrm>
          <a:prstGeom prst="rect">
            <a:avLst/>
          </a:prstGeom>
          <a:solidFill>
            <a:srgbClr val="D1CBED"/>
          </a:solidFill>
        </p:spPr>
        <p:txBody>
          <a:bodyPr anchor="ctr">
            <a:spAutoFit/>
          </a:bodyPr>
          <a:lstStyle/>
          <a:p>
            <a:pPr algn="ctr" fontAlgn="auto">
              <a:spcBef>
                <a:spcPts val="0"/>
              </a:spcBef>
              <a:spcAft>
                <a:spcPts val="0"/>
              </a:spcAft>
              <a:defRPr/>
            </a:pPr>
            <a:r>
              <a:rPr lang="fr-FR" sz="1050" dirty="0">
                <a:solidFill>
                  <a:srgbClr val="362877"/>
                </a:solidFill>
                <a:latin typeface="Lucida Bright" pitchFamily="18" charset="0"/>
                <a:cs typeface="Arial" pitchFamily="34" charset="0"/>
              </a:rPr>
              <a:t>Equipement - Schéma directeur pour l’équipement et la maintenance informatiques – Juin 2014</a:t>
            </a:r>
          </a:p>
        </p:txBody>
      </p:sp>
    </p:spTree>
    <p:extLst>
      <p:ext uri="{BB962C8B-B14F-4D97-AF65-F5344CB8AC3E}">
        <p14:creationId xmlns:p14="http://schemas.microsoft.com/office/powerpoint/2010/main" val="37349137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566971-EF37-4E5A-8096-55CA1DE1776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818676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0D8F2-2B6A-4C8C-8A75-5F70CE6F6AB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92098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C1E08-FB17-489F-A9E9-4762A916695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248758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A82B00-513A-4763-B935-5A3F1311FDC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592552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BB133-E188-4091-9388-A6147D28914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90881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75AF8F-6D12-40EE-8A33-0CB7491B200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5028890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454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845F62E-05C9-45E9-8971-AE71F0BFD16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59222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341E50-1561-4B5A-AF47-13805927D3D5}" type="slidenum">
              <a:rPr lang="fr-FR"/>
              <a:pPr>
                <a:defRPr/>
              </a:pPr>
              <a:t>‹N°›</a:t>
            </a:fld>
            <a:endParaRPr lang="fr-F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EB98B9-A1D0-4513-A29D-E99E8696DB1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342179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ACACA-A2A9-448A-BA24-AD85F64E909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483458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3DC27B-1622-407F-BEAE-361FC90864B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435803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397388-D482-4161-95AC-CFAD832D9495}"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409689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63"/>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14305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7691604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38"/>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94545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724071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2752965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780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0" y="889019"/>
            <a:ext cx="44958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889019"/>
            <a:ext cx="44958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10EEB88-1A21-4D11-8BB9-4599C82A68CE}" type="slidenum">
              <a:rPr lang="fr-FR"/>
              <a:pPr>
                <a:defRPr/>
              </a:pPr>
              <a:t>‹N°›</a:t>
            </a:fld>
            <a:endParaRPr lang="fr-F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268294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24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773504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447074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444986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35"/>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35"/>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394133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6"/>
            <a:ext cx="8229600" cy="4525963"/>
          </a:xfrm>
        </p:spPr>
        <p:txBody>
          <a:bodyPr/>
          <a:lstStyle/>
          <a:p>
            <a:pPr lvl="0"/>
            <a:endParaRPr lang="fr-FR" noProof="0"/>
          </a:p>
        </p:txBody>
      </p:sp>
      <p:sp>
        <p:nvSpPr>
          <p:cNvPr id="4" name="Date Placeholder 3"/>
          <p:cNvSpPr>
            <a:spLocks noGrp="1"/>
          </p:cNvSpPr>
          <p:nvPr>
            <p:ph type="dt" sz="half" idx="10"/>
          </p:nvPr>
        </p:nvSpPr>
        <p:spPr>
          <a:xfrm>
            <a:off x="457200" y="6356588"/>
            <a:ext cx="2133600" cy="365125"/>
          </a:xfrm>
        </p:spPr>
        <p:txBody>
          <a:bodyPr/>
          <a:lstStyle>
            <a:lvl1pPr>
              <a:defRPr/>
            </a:lvl1pPr>
          </a:lstStyle>
          <a:p>
            <a:pPr>
              <a:defRPr/>
            </a:pPr>
            <a:endParaRPr lang="fr-FR">
              <a:solidFill>
                <a:srgbClr val="000000"/>
              </a:solidFill>
            </a:endParaRPr>
          </a:p>
        </p:txBody>
      </p:sp>
      <p:sp>
        <p:nvSpPr>
          <p:cNvPr id="5" name="Footer Placeholder 4"/>
          <p:cNvSpPr>
            <a:spLocks noGrp="1"/>
          </p:cNvSpPr>
          <p:nvPr>
            <p:ph type="ftr" sz="quarter" idx="11"/>
          </p:nvPr>
        </p:nvSpPr>
        <p:spPr>
          <a:xfrm>
            <a:off x="3124200" y="6356588"/>
            <a:ext cx="2895600" cy="365125"/>
          </a:xfrm>
        </p:spPr>
        <p:txBody>
          <a:bodyPr/>
          <a:lstStyle>
            <a:lvl1pPr>
              <a:defRPr/>
            </a:lvl1pPr>
          </a:lstStyle>
          <a:p>
            <a:pPr>
              <a:defRPr/>
            </a:pPr>
            <a:endParaRPr lang="fr-FR">
              <a:solidFill>
                <a:srgbClr val="000000"/>
              </a:solidFill>
            </a:endParaRPr>
          </a:p>
        </p:txBody>
      </p:sp>
      <p:sp>
        <p:nvSpPr>
          <p:cNvPr id="6" name="Slide Number Placeholder 5"/>
          <p:cNvSpPr>
            <a:spLocks noGrp="1"/>
          </p:cNvSpPr>
          <p:nvPr>
            <p:ph type="sldNum" sz="quarter" idx="12"/>
          </p:nvPr>
        </p:nvSpPr>
        <p:spPr>
          <a:xfrm>
            <a:off x="6553200" y="6356588"/>
            <a:ext cx="2133600" cy="365125"/>
          </a:xfrm>
          <a:prstGeom prst="rect">
            <a:avLst/>
          </a:prstGeom>
        </p:spPr>
        <p:txBody>
          <a:bodyPr/>
          <a:lstStyle>
            <a:lvl1pPr>
              <a:defRPr/>
            </a:lvl1pPr>
          </a:lstStyle>
          <a:p>
            <a:pPr>
              <a:defRPr/>
            </a:pPr>
            <a:fld id="{8FAFD784-7040-4402-960B-4ED61A38A3E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998331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957663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862475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656936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3256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EFE9D33-2936-47C4-ABA2-DE6D748CF6DC}" type="slidenum">
              <a:rPr lang="fr-FR"/>
              <a:pPr>
                <a:defRPr/>
              </a:pPr>
              <a:t>‹N°›</a:t>
            </a:fld>
            <a:endParaRPr lang="fr-F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9897791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261794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pic>
        <p:nvPicPr>
          <p:cNvPr id="5" name="Image 4"/>
          <p:cNvPicPr>
            <a:picLocks noChangeAspect="1"/>
          </p:cNvPicPr>
          <p:nvPr userDrawn="1"/>
        </p:nvPicPr>
        <p:blipFill>
          <a:blip r:embed="rId2"/>
          <a:stretch>
            <a:fillRect/>
          </a:stretch>
        </p:blipFill>
        <p:spPr>
          <a:xfrm>
            <a:off x="7452320" y="116632"/>
            <a:ext cx="1453556" cy="504056"/>
          </a:xfrm>
          <a:prstGeom prst="rect">
            <a:avLst/>
          </a:prstGeom>
        </p:spPr>
      </p:pic>
    </p:spTree>
    <p:extLst>
      <p:ext uri="{BB962C8B-B14F-4D97-AF65-F5344CB8AC3E}">
        <p14:creationId xmlns:p14="http://schemas.microsoft.com/office/powerpoint/2010/main" val="23325737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905329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334597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064730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8760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5F0AE7C-2412-4AA6-BE00-49F0D0A975A3}"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CB6BBA6-535C-42C8-BE5B-692D5F4C9C36}"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1DF048A-48A0-4B3A-851C-EBC2C1789B5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1A8C3F0-EEDD-4E4F-A664-0C843E16FE39}"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AC9D332-6907-4C02-BF14-0F8F14636D0E}"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0879872-9BEC-43F3-978A-72E94690D2F6}"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
            <a:ext cx="2286000" cy="54578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22"/>
            <a:ext cx="6705600" cy="54578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CAE5A0-A7E6-46CE-9295-50A3CBFC3BAC}"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020050" cy="838200"/>
          </a:xfrm>
        </p:spPr>
        <p:txBody>
          <a:bodyPr/>
          <a:lstStyle/>
          <a:p>
            <a:r>
              <a:rPr lang="fr-FR"/>
              <a:t>Cliquez pour modifier le style du titre</a:t>
            </a:r>
          </a:p>
        </p:txBody>
      </p:sp>
      <p:sp>
        <p:nvSpPr>
          <p:cNvPr id="3" name="Espace réservé du texte 2"/>
          <p:cNvSpPr>
            <a:spLocks noGrp="1"/>
          </p:cNvSpPr>
          <p:nvPr>
            <p:ph type="body" sz="half" idx="1"/>
          </p:nvPr>
        </p:nvSpPr>
        <p:spPr>
          <a:xfrm>
            <a:off x="0" y="889019"/>
            <a:ext cx="4495800" cy="45688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889019"/>
            <a:ext cx="4495800" cy="45688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245CE8F-7C49-4119-87AF-C7100BDBF937}"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07BBD42-1D67-497E-BED7-8CCE80CCF528}"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166795D-E755-482E-BF66-49FA4448BD80}"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879049-A521-428F-8220-90417D8A221B}"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070E33C-97A6-4BAA-8274-6348E98450B0}"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5BFBDBC-9DB1-4F4B-863E-A48D63E0B071}"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ADAA35A-0793-44F7-A5D0-5572840B93E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7FFA4E5-889A-4826-97FF-5559C54FDEAB}"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DC8BA10-A71B-4BC8-A9C8-F4120CF57585}"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5DD4C8-769C-4AD3-B04E-32A6344BD22A}"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0780367-A7BD-4C5C-B20F-12BEEB9E2FD0}"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3E3485-8F88-412B-9502-C8715E5162CD}"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FD6AC01-DB8D-4FD3-AD89-93006803B2F4}"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pPr>
                <a:defRP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4472D6F-C39A-44B2-99CB-D781BEC543C8}"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pPr>
                <a:defRP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pPr>
                <a:defRPr/>
              </a:pPr>
              <a:t>‹N°›</a:t>
            </a:fld>
            <a:endParaRPr lang="fr-FR"/>
          </a:p>
        </p:txBody>
      </p:sp>
      <p:pic>
        <p:nvPicPr>
          <p:cNvPr id="5" name="Image 4"/>
          <p:cNvPicPr>
            <a:picLocks noChangeAspect="1"/>
          </p:cNvPicPr>
          <p:nvPr userDrawn="1"/>
        </p:nvPicPr>
        <p:blipFill>
          <a:blip r:embed="rId2"/>
          <a:stretch>
            <a:fillRect/>
          </a:stretch>
        </p:blipFill>
        <p:spPr>
          <a:xfrm>
            <a:off x="7452320" y="116632"/>
            <a:ext cx="1453556" cy="504056"/>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pPr>
                <a:defRP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pPr>
                <a:defRP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pPr>
                <a:defRP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pPr>
                <a:defRP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1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14918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28828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43470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4477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D46B6E3-CEBA-4A45-87DE-6DC9D764A891}"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84833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598403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744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19706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6763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46907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9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9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21185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6"/>
            <a:ext cx="8229600" cy="4525963"/>
          </a:xfrm>
        </p:spPr>
        <p:txBody>
          <a:bodyPr/>
          <a:lstStyle/>
          <a:p>
            <a:pPr lvl="0"/>
            <a:endParaRPr lang="fr-FR" noProof="0"/>
          </a:p>
        </p:txBody>
      </p:sp>
      <p:sp>
        <p:nvSpPr>
          <p:cNvPr id="4" name="Date Placeholder 3"/>
          <p:cNvSpPr>
            <a:spLocks noGrp="1"/>
          </p:cNvSpPr>
          <p:nvPr>
            <p:ph type="dt" sz="half" idx="10"/>
          </p:nvPr>
        </p:nvSpPr>
        <p:spPr>
          <a:xfrm>
            <a:off x="457200" y="6356444"/>
            <a:ext cx="2133600" cy="365125"/>
          </a:xfrm>
        </p:spPr>
        <p:txBody>
          <a:bodyPr/>
          <a:lstStyle>
            <a:lvl1pPr>
              <a:defRPr/>
            </a:lvl1pPr>
          </a:lstStyle>
          <a:p>
            <a:pPr>
              <a:defRPr/>
            </a:pPr>
            <a:endParaRPr lang="fr-FR">
              <a:solidFill>
                <a:srgbClr val="000000"/>
              </a:solidFill>
            </a:endParaRPr>
          </a:p>
        </p:txBody>
      </p:sp>
      <p:sp>
        <p:nvSpPr>
          <p:cNvPr id="5" name="Footer Placeholder 4"/>
          <p:cNvSpPr>
            <a:spLocks noGrp="1"/>
          </p:cNvSpPr>
          <p:nvPr>
            <p:ph type="ftr" sz="quarter" idx="11"/>
          </p:nvPr>
        </p:nvSpPr>
        <p:spPr>
          <a:xfrm>
            <a:off x="3124200" y="6356444"/>
            <a:ext cx="2895600" cy="365125"/>
          </a:xfrm>
        </p:spPr>
        <p:txBody>
          <a:bodyPr/>
          <a:lstStyle>
            <a:lvl1pPr>
              <a:defRPr/>
            </a:lvl1pPr>
          </a:lstStyle>
          <a:p>
            <a:pPr>
              <a:defRPr/>
            </a:pPr>
            <a:endParaRPr lang="fr-FR">
              <a:solidFill>
                <a:srgbClr val="000000"/>
              </a:solidFill>
            </a:endParaRPr>
          </a:p>
        </p:txBody>
      </p:sp>
      <p:sp>
        <p:nvSpPr>
          <p:cNvPr id="6" name="Slide Number Placeholder 5"/>
          <p:cNvSpPr>
            <a:spLocks noGrp="1"/>
          </p:cNvSpPr>
          <p:nvPr>
            <p:ph type="sldNum" sz="quarter" idx="12"/>
          </p:nvPr>
        </p:nvSpPr>
        <p:spPr>
          <a:xfrm>
            <a:off x="6553200" y="6356444"/>
            <a:ext cx="2133600" cy="365125"/>
          </a:xfrm>
          <a:prstGeom prst="rect">
            <a:avLst/>
          </a:prstGeom>
        </p:spPr>
        <p:txBody>
          <a:bodyPr/>
          <a:lstStyle>
            <a:lvl1pPr>
              <a:defRPr/>
            </a:lvl1pPr>
          </a:lstStyle>
          <a:p>
            <a:pPr>
              <a:defRPr/>
            </a:pPr>
            <a:fld id="{8FAFD784-7040-4402-960B-4ED61A38A3E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575776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91261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1758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804A665-FC4C-4D33-B9CD-946CEF09482E}"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95371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87064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22908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3513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930376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74559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88234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35259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53731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8418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8EF4339-CEAD-4565-BAFD-5B42D2F830D9}"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04230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32492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6247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72018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97081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86106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91820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5257299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82304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939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590503B-A347-40C7-BBB5-515BF0EC03F8}"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et modifiez le titre</a:t>
            </a:r>
          </a:p>
        </p:txBody>
      </p:sp>
      <p:sp>
        <p:nvSpPr>
          <p:cNvPr id="3" name="Espace réservé du texte 2"/>
          <p:cNvSpPr>
            <a:spLocks noGrp="1"/>
          </p:cNvSpPr>
          <p:nvPr>
            <p:ph type="body" sz="half" idx="1"/>
          </p:nvPr>
        </p:nvSpPr>
        <p:spPr>
          <a:xfrm>
            <a:off x="457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6C1481-6057-4BDB-A5E5-5C469CF638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115014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ullet List &amp;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946390"/>
      </p:ext>
    </p:extLst>
  </p:cSld>
  <p:clrMapOvr>
    <a:masterClrMapping/>
  </p:clrMapOvr>
  <p:transition>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lvl1pPr>
              <a:defRPr/>
            </a:lvl1pPr>
          </a:lstStyle>
          <a:p>
            <a:r>
              <a:rPr lang="fr-FR">
                <a:solidFill>
                  <a:srgbClr val="000000"/>
                </a:solidFill>
              </a:rPr>
              <a:t>Page </a:t>
            </a:r>
            <a:fld id="{D4351CF3-E3B8-4FB7-A3A4-5AAC7AB453E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29191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71"/>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6457ED-38EF-4093-AB8D-C071E73FAED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851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83B84E-850C-4EB6-9690-782BBB8EA44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85758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46"/>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B31BF-A904-47F2-B76B-44B0D4BA32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60331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74C9A-F597-4DFB-8B15-BDA1E8D79A7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655380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42513E-B9D7-4CCF-BC0E-9F159E31D4F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29166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4E2170-99E7-4A20-96E6-806EC94C0D2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975484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97179B-4844-448A-8F5D-99F83F93C58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0849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E825CA0-D08E-4042-9FBD-935A62D119D3}" type="slidenum">
              <a:rPr lang="fr-FR"/>
              <a:pPr>
                <a:defRP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2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4B399E-4AAB-40A8-87AE-EFC6D398B55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2081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9AB463-2455-4C5B-9415-02A88F5C754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26571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A8CEA-76C9-4664-9A10-2757E592A3F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793547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4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4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CC771E-3510-4243-8483-5091BED6AAF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54769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pic>
        <p:nvPicPr>
          <p:cNvPr id="3" name="Picture 7" descr="logo"/>
          <p:cNvPicPr>
            <a:picLocks noChangeAspect="1" noChangeArrowheads="1"/>
          </p:cNvPicPr>
          <p:nvPr userDrawn="1"/>
        </p:nvPicPr>
        <p:blipFill>
          <a:blip r:embed="rId2" cstate="print"/>
          <a:srcRect/>
          <a:stretch>
            <a:fillRect/>
          </a:stretch>
        </p:blipFill>
        <p:spPr bwMode="auto">
          <a:xfrm>
            <a:off x="179390" y="44450"/>
            <a:ext cx="711200" cy="369888"/>
          </a:xfrm>
          <a:prstGeom prst="rect">
            <a:avLst/>
          </a:prstGeom>
          <a:noFill/>
          <a:ln w="9525">
            <a:noFill/>
            <a:miter lim="800000"/>
            <a:headEnd/>
            <a:tailEnd/>
          </a:ln>
        </p:spPr>
      </p:pic>
      <p:sp>
        <p:nvSpPr>
          <p:cNvPr id="2" name="Espace réservé du contenu 1"/>
          <p:cNvSpPr>
            <a:spLocks noGrp="1"/>
          </p:cNvSpPr>
          <p:nvPr>
            <p:ph/>
          </p:nvPr>
        </p:nvSpPr>
        <p:spPr>
          <a:xfrm>
            <a:off x="456974" y="274411"/>
            <a:ext cx="8230054" cy="585220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2"/>
          <p:cNvSpPr>
            <a:spLocks noGrp="1"/>
          </p:cNvSpPr>
          <p:nvPr>
            <p:ph type="dt" sz="half" idx="10"/>
          </p:nvPr>
        </p:nvSpPr>
        <p:spPr/>
        <p:txBody>
          <a:bodyPr/>
          <a:lstStyle>
            <a:lvl1pPr>
              <a:defRPr/>
            </a:lvl1pPr>
          </a:lstStyle>
          <a:p>
            <a:pPr>
              <a:defRPr/>
            </a:pPr>
            <a:endParaRPr lang="fr-FR">
              <a:solidFill>
                <a:srgbClr val="000000"/>
              </a:solidFill>
            </a:endParaRPr>
          </a:p>
        </p:txBody>
      </p:sp>
    </p:spTree>
    <p:extLst>
      <p:ext uri="{BB962C8B-B14F-4D97-AF65-F5344CB8AC3E}">
        <p14:creationId xmlns:p14="http://schemas.microsoft.com/office/powerpoint/2010/main" val="29852032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777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4"/>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514350" indent="-514350">
              <a:lnSpc>
                <a:spcPct val="150000"/>
              </a:lnSpc>
              <a:spcBef>
                <a:spcPts val="600"/>
              </a:spcBef>
              <a:spcAft>
                <a:spcPts val="600"/>
              </a:spcAft>
              <a:buClr>
                <a:srgbClr val="FF5F00"/>
              </a:buClr>
              <a:buFont typeface="+mj-lt"/>
              <a:buAutoNum type="arabicPeriod"/>
              <a:defRPr sz="2000">
                <a:solidFill>
                  <a:srgbClr val="362877"/>
                </a:solidFill>
                <a:latin typeface="Lucida Bright" pitchFamily="18" charset="0"/>
              </a:defRPr>
            </a:lvl1pPr>
            <a:lvl2pPr marL="1077913" indent="-365125" defTabSz="1077913">
              <a:spcBef>
                <a:spcPts val="1200"/>
              </a:spcBef>
              <a:spcAft>
                <a:spcPts val="600"/>
              </a:spcAft>
              <a:buClr>
                <a:srgbClr val="FF5F00"/>
              </a:buClr>
              <a:buFont typeface="Calibri" pitchFamily="34" charset="0"/>
              <a:buChar char="→"/>
              <a:tabLst/>
              <a:defRPr sz="1800">
                <a:solidFill>
                  <a:srgbClr val="362877"/>
                </a:solidFill>
                <a:latin typeface="Lucida Bright" pitchFamily="18" charset="0"/>
              </a:defRPr>
            </a:lvl2pPr>
          </a:lstStyle>
          <a:p>
            <a:pPr lvl="0"/>
            <a:r>
              <a:rPr lang="fr-FR" dirty="0"/>
              <a:t>Cliquez pour modifier les styles du texte du masque</a:t>
            </a:r>
          </a:p>
          <a:p>
            <a:pPr lvl="1"/>
            <a:r>
              <a:rPr lang="fr-FR" dirty="0"/>
              <a:t>Sous-partie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108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1" name="ZoneTexte 10"/>
          <p:cNvSpPr txBox="1"/>
          <p:nvPr userDrawn="1"/>
        </p:nvSpPr>
        <p:spPr>
          <a:xfrm>
            <a:off x="1080000" y="6505170"/>
            <a:ext cx="7092000" cy="253916"/>
          </a:xfrm>
          <a:prstGeom prst="rect">
            <a:avLst/>
          </a:prstGeom>
          <a:solidFill>
            <a:srgbClr val="D1CBED"/>
          </a:solidFill>
        </p:spPr>
        <p:txBody>
          <a:bodyPr anchor="ctr">
            <a:spAutoFit/>
          </a:bodyPr>
          <a:lstStyle/>
          <a:p>
            <a:pPr algn="ctr">
              <a:defRPr/>
            </a:pPr>
            <a:r>
              <a:rPr lang="fr-FR" sz="1050" dirty="0">
                <a:solidFill>
                  <a:srgbClr val="362877"/>
                </a:solidFill>
                <a:latin typeface="Lucida Bright" pitchFamily="18" charset="0"/>
                <a:cs typeface="Arial" pitchFamily="34" charset="0"/>
              </a:rPr>
              <a:t>Equipement - Schéma directeur pour l’équipement et la maintenance informatiques - Mars 2013 – E.MAZO</a:t>
            </a:r>
          </a:p>
        </p:txBody>
      </p:sp>
      <p:sp>
        <p:nvSpPr>
          <p:cNvPr id="14" name="Espace réservé du numéro de diapositive 5"/>
          <p:cNvSpPr>
            <a:spLocks noGrp="1"/>
          </p:cNvSpPr>
          <p:nvPr>
            <p:ph type="sldNum" sz="quarter" idx="12"/>
          </p:nvPr>
        </p:nvSpPr>
        <p:spPr>
          <a:xfrm>
            <a:off x="8280000" y="6506128"/>
            <a:ext cx="612000" cy="252000"/>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Tree>
    <p:extLst>
      <p:ext uri="{BB962C8B-B14F-4D97-AF65-F5344CB8AC3E}">
        <p14:creationId xmlns:p14="http://schemas.microsoft.com/office/powerpoint/2010/main" val="2346493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4"/>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514350" indent="-514350">
              <a:lnSpc>
                <a:spcPct val="150000"/>
              </a:lnSpc>
              <a:spcBef>
                <a:spcPts val="600"/>
              </a:spcBef>
              <a:spcAft>
                <a:spcPts val="600"/>
              </a:spcAft>
              <a:buClr>
                <a:srgbClr val="FF5F00"/>
              </a:buClr>
              <a:buFont typeface="+mj-lt"/>
              <a:buAutoNum type="arabicPeriod"/>
              <a:defRPr sz="2000">
                <a:solidFill>
                  <a:srgbClr val="362877"/>
                </a:solidFill>
                <a:latin typeface="Lucida Bright" pitchFamily="18" charset="0"/>
              </a:defRPr>
            </a:lvl1pPr>
          </a:lstStyle>
          <a:p>
            <a:pPr lvl="0"/>
            <a:r>
              <a:rPr lang="fr-FR" dirty="0"/>
              <a:t>Cliquez pour modifier les styles du texte du masque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0"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57188" indent="0" algn="l">
              <a:buFont typeface="+mj-lt"/>
              <a:buNone/>
              <a:defRPr kumimoji="0" lang="fr-FR" sz="1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4" name="ZoneTexte 13"/>
          <p:cNvSpPr txBox="1"/>
          <p:nvPr userDrawn="1"/>
        </p:nvSpPr>
        <p:spPr>
          <a:xfrm>
            <a:off x="1080000" y="6522589"/>
            <a:ext cx="7092000" cy="261610"/>
          </a:xfrm>
          <a:prstGeom prst="rect">
            <a:avLst/>
          </a:prstGeom>
          <a:solidFill>
            <a:srgbClr val="D1CBED"/>
          </a:solidFill>
        </p:spPr>
        <p:txBody>
          <a:bodyPr anchor="ctr">
            <a:spAutoFit/>
          </a:bodyPr>
          <a:lstStyle/>
          <a:p>
            <a:pPr algn="ctr">
              <a:defRPr/>
            </a:pPr>
            <a:r>
              <a:rPr lang="fr-FR" sz="1100"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16" name="Espace réservé du numéro de diapositive 5"/>
          <p:cNvSpPr>
            <a:spLocks noGrp="1"/>
          </p:cNvSpPr>
          <p:nvPr>
            <p:ph type="sldNum" sz="quarter" idx="12"/>
          </p:nvPr>
        </p:nvSpPr>
        <p:spPr>
          <a:xfrm>
            <a:off x="8269367" y="6522589"/>
            <a:ext cx="612000" cy="257762"/>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1" name="ZoneTexte 10"/>
          <p:cNvSpPr txBox="1"/>
          <p:nvPr userDrawn="1"/>
        </p:nvSpPr>
        <p:spPr>
          <a:xfrm>
            <a:off x="1080000" y="6526436"/>
            <a:ext cx="7092000" cy="253916"/>
          </a:xfrm>
          <a:prstGeom prst="rect">
            <a:avLst/>
          </a:prstGeom>
          <a:solidFill>
            <a:srgbClr val="D1CBED"/>
          </a:solidFill>
        </p:spPr>
        <p:txBody>
          <a:bodyPr anchor="ctr">
            <a:spAutoFit/>
          </a:bodyPr>
          <a:lstStyle/>
          <a:p>
            <a:pPr algn="ctr">
              <a:defRPr/>
            </a:pPr>
            <a:r>
              <a:rPr lang="fr-FR" sz="1050" dirty="0">
                <a:solidFill>
                  <a:srgbClr val="362877"/>
                </a:solidFill>
                <a:latin typeface="Lucida Bright" pitchFamily="18" charset="0"/>
                <a:cs typeface="Arial" pitchFamily="34" charset="0"/>
              </a:rPr>
              <a:t>Equipement - Schéma directeur pour l’équipement et la maintenance informatiques - Mars 2013 – E.MAZO</a:t>
            </a:r>
          </a:p>
        </p:txBody>
      </p:sp>
    </p:spTree>
    <p:extLst>
      <p:ext uri="{BB962C8B-B14F-4D97-AF65-F5344CB8AC3E}">
        <p14:creationId xmlns:p14="http://schemas.microsoft.com/office/powerpoint/2010/main" val="3042602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167698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5738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5.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2.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5.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5.png"/><Relationship Id="rId2" Type="http://schemas.openxmlformats.org/officeDocument/2006/relationships/slideLayout" Target="../slideLayouts/slideLayout84.xml"/><Relationship Id="rId16" Type="http://schemas.openxmlformats.org/officeDocument/2006/relationships/theme" Target="../theme/theme9.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412"/>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fr-FR"/>
          </a:p>
        </p:txBody>
      </p:sp>
      <p:sp>
        <p:nvSpPr>
          <p:cNvPr id="5" name="Espace réservé du pied de page 4"/>
          <p:cNvSpPr>
            <a:spLocks noGrp="1"/>
          </p:cNvSpPr>
          <p:nvPr>
            <p:ph type="ftr" sz="quarter" idx="3"/>
          </p:nvPr>
        </p:nvSpPr>
        <p:spPr>
          <a:xfrm>
            <a:off x="3124200" y="6356412"/>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12"/>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C8D31112-8D34-4CE6-B1D4-FC25F593A1C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cs typeface="+mn-cs"/>
              </a:rPr>
              <a:t>Direction des Lycées</a:t>
            </a:r>
          </a:p>
          <a:p>
            <a:pPr algn="ctr">
              <a:defRPr/>
            </a:pPr>
            <a:r>
              <a:rPr lang="fr-FR" sz="400" i="1">
                <a:solidFill>
                  <a:srgbClr val="333399"/>
                </a:solidFill>
                <a:cs typeface="+mn-cs"/>
              </a:rPr>
              <a:t>Service des Technologies de l’Information Educatives</a:t>
            </a:r>
          </a:p>
        </p:txBody>
      </p:sp>
    </p:spTree>
    <p:extLst>
      <p:ext uri="{BB962C8B-B14F-4D97-AF65-F5344CB8AC3E}">
        <p14:creationId xmlns:p14="http://schemas.microsoft.com/office/powerpoint/2010/main" val="239749815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77064"/>
          </a:xfrm>
          <a:prstGeom prst="rect">
            <a:avLst/>
          </a:prstGeom>
          <a:noFill/>
          <a:ln w="9525">
            <a:noFill/>
            <a:miter lim="800000"/>
            <a:headEnd/>
            <a:tailEnd/>
          </a:ln>
          <a:effectLst/>
        </p:spPr>
        <p:txBody>
          <a:bodyPr>
            <a:spAutoFit/>
          </a:bodyPr>
          <a:lstStyle/>
          <a:p>
            <a:pPr algn="ctr">
              <a:defRPr/>
            </a:pPr>
            <a:r>
              <a:rPr lang="fr-FR" sz="462" i="1">
                <a:solidFill>
                  <a:srgbClr val="333399"/>
                </a:solidFill>
              </a:rPr>
              <a:t>Direction des Lycées</a:t>
            </a:r>
          </a:p>
          <a:p>
            <a:pPr algn="ctr">
              <a:defRPr/>
            </a:pPr>
            <a:r>
              <a:rPr lang="fr-FR" sz="369" i="1">
                <a:solidFill>
                  <a:srgbClr val="333399"/>
                </a:solidFill>
              </a:rPr>
              <a:t>Service des Technologies de l’Information Educatives</a:t>
            </a:r>
          </a:p>
        </p:txBody>
      </p:sp>
    </p:spTree>
    <p:extLst>
      <p:ext uri="{BB962C8B-B14F-4D97-AF65-F5344CB8AC3E}">
        <p14:creationId xmlns:p14="http://schemas.microsoft.com/office/powerpoint/2010/main" val="3785667857"/>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hdr="0" ftr="0" dt="0"/>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77064"/>
          </a:xfrm>
          <a:prstGeom prst="rect">
            <a:avLst/>
          </a:prstGeom>
          <a:noFill/>
          <a:ln w="9525">
            <a:noFill/>
            <a:miter lim="800000"/>
            <a:headEnd/>
            <a:tailEnd/>
          </a:ln>
          <a:effectLst/>
        </p:spPr>
        <p:txBody>
          <a:bodyPr>
            <a:spAutoFit/>
          </a:bodyPr>
          <a:lstStyle/>
          <a:p>
            <a:pPr algn="ctr">
              <a:defRPr/>
            </a:pPr>
            <a:r>
              <a:rPr lang="fr-FR" sz="462" i="1">
                <a:solidFill>
                  <a:srgbClr val="333399"/>
                </a:solidFill>
              </a:rPr>
              <a:t>Direction des Lycées</a:t>
            </a:r>
          </a:p>
          <a:p>
            <a:pPr algn="ctr">
              <a:defRPr/>
            </a:pPr>
            <a:r>
              <a:rPr lang="fr-FR" sz="369" i="1">
                <a:solidFill>
                  <a:srgbClr val="333399"/>
                </a:solidFill>
              </a:rPr>
              <a:t>Service des Technologies de l’Information Educatives</a:t>
            </a:r>
          </a:p>
        </p:txBody>
      </p:sp>
    </p:spTree>
    <p:extLst>
      <p:ext uri="{BB962C8B-B14F-4D97-AF65-F5344CB8AC3E}">
        <p14:creationId xmlns:p14="http://schemas.microsoft.com/office/powerpoint/2010/main" val="214935792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21" r:id="rId12"/>
  </p:sldLayoutIdLst>
  <p:hf hdr="0" ftr="0" dt="0"/>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D64941F9-1578-43DE-AE0E-49DC4EA136A6}"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96838"/>
            <a:ext cx="100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65683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latin typeface="Arial"/>
              </a:rPr>
              <a:pPr>
                <a:defRPr/>
              </a:pPr>
              <a:t>‹N°›</a:t>
            </a:fld>
            <a:endParaRPr lang="fr-FR">
              <a:solidFill>
                <a:srgbClr val="000000"/>
              </a:solidFill>
              <a:latin typeface="Aria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latin typeface="Arial"/>
              </a:rPr>
              <a:t>Direction des Lycées</a:t>
            </a:r>
          </a:p>
          <a:p>
            <a:pPr algn="ctr">
              <a:defRPr/>
            </a:pPr>
            <a:r>
              <a:rPr lang="fr-FR" sz="400" i="1">
                <a:solidFill>
                  <a:srgbClr val="333399"/>
                </a:solidFill>
                <a:latin typeface="Arial"/>
              </a:rPr>
              <a:t>Service des Technologies de l’Information Educatives</a:t>
            </a:r>
          </a:p>
        </p:txBody>
      </p:sp>
    </p:spTree>
    <p:extLst>
      <p:ext uri="{BB962C8B-B14F-4D97-AF65-F5344CB8AC3E}">
        <p14:creationId xmlns:p14="http://schemas.microsoft.com/office/powerpoint/2010/main" val="417065563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229915068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80200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Rectangle 3"/>
          <p:cNvSpPr>
            <a:spLocks noGrp="1" noChangeArrowheads="1"/>
          </p:cNvSpPr>
          <p:nvPr>
            <p:ph type="body" idx="1"/>
          </p:nvPr>
        </p:nvSpPr>
        <p:spPr bwMode="auto">
          <a:xfrm>
            <a:off x="0" y="889019"/>
            <a:ext cx="91440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48486"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3964AD6C-45BB-4744-8068-91E9C1D0F7D0}" type="slidenum">
              <a:rPr lang="fr-FR"/>
              <a:pPr>
                <a:defRPr/>
              </a:pPr>
              <a:t>‹N°›</a:t>
            </a:fld>
            <a:endParaRPr lang="fr-FR"/>
          </a:p>
        </p:txBody>
      </p:sp>
      <p:pic>
        <p:nvPicPr>
          <p:cNvPr id="2055" name="Picture 7" descr="Bandeau Correlyce"/>
          <p:cNvPicPr>
            <a:picLocks noChangeAspect="1" noChangeArrowheads="1"/>
          </p:cNvPicPr>
          <p:nvPr/>
        </p:nvPicPr>
        <p:blipFill>
          <a:blip r:embed="rId14" cstate="print"/>
          <a:srcRect/>
          <a:stretch>
            <a:fillRect/>
          </a:stretch>
        </p:blipFill>
        <p:spPr bwMode="auto">
          <a:xfrm>
            <a:off x="14288" y="20638"/>
            <a:ext cx="9123362" cy="1039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53606" name="Rectangle 6"/>
          <p:cNvSpPr>
            <a:spLocks noGrp="1" noChangeArrowheads="1"/>
          </p:cNvSpPr>
          <p:nvPr>
            <p:ph type="sldNum" sz="quarter" idx="4"/>
          </p:nvPr>
        </p:nvSpPr>
        <p:spPr bwMode="auto">
          <a:xfrm>
            <a:off x="6967538"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C8386-092F-4F0E-8D90-BAF5A9F6DCF6}" type="slidenum">
              <a:rPr lang="fr-FR"/>
              <a:pPr>
                <a:defRPr/>
              </a:pPr>
              <a:t>‹N°›</a:t>
            </a:fld>
            <a:endParaRPr lang="fr-FR"/>
          </a:p>
        </p:txBody>
      </p:sp>
      <p:pic>
        <p:nvPicPr>
          <p:cNvPr id="3079" name="Picture 10" descr="Logo Correlyce 2"/>
          <p:cNvPicPr>
            <a:picLocks noChangeAspect="1" noChangeArrowheads="1"/>
          </p:cNvPicPr>
          <p:nvPr/>
        </p:nvPicPr>
        <p:blipFill>
          <a:blip r:embed="rId13" cstate="print"/>
          <a:srcRect/>
          <a:stretch>
            <a:fillRect/>
          </a:stretch>
        </p:blipFill>
        <p:spPr bwMode="auto">
          <a:xfrm>
            <a:off x="1" y="20"/>
            <a:ext cx="2127250" cy="752475"/>
          </a:xfrm>
          <a:prstGeom prst="rect">
            <a:avLst/>
          </a:prstGeom>
          <a:noFill/>
          <a:ln w="9525">
            <a:noFill/>
            <a:miter lim="800000"/>
            <a:headEnd/>
            <a:tailEnd/>
          </a:ln>
        </p:spPr>
      </p:pic>
      <p:sp>
        <p:nvSpPr>
          <p:cNvPr id="93197" name="Line 13"/>
          <p:cNvSpPr>
            <a:spLocks noChangeShapeType="1"/>
          </p:cNvSpPr>
          <p:nvPr/>
        </p:nvSpPr>
        <p:spPr bwMode="auto">
          <a:xfrm flipV="1">
            <a:off x="2235206" y="739775"/>
            <a:ext cx="6719888" cy="0"/>
          </a:xfrm>
          <a:prstGeom prst="line">
            <a:avLst/>
          </a:prstGeom>
          <a:noFill/>
          <a:ln w="9525">
            <a:solidFill>
              <a:schemeClr val="accent2"/>
            </a:solidFill>
            <a:round/>
            <a:headEnd/>
            <a:tailEnd/>
          </a:ln>
          <a:effectLst/>
        </p:spPr>
        <p:txBody>
          <a:bodyPr/>
          <a:lstStyle/>
          <a:p>
            <a:pPr>
              <a:defRPr/>
            </a:pPr>
            <a:endParaRPr lang="fr-FR">
              <a:cs typeface="+mn-cs"/>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81" y="55257"/>
            <a:ext cx="1008235" cy="582760"/>
          </a:xfrm>
          <a:prstGeom prst="rect">
            <a:avLst/>
          </a:prstGeom>
        </p:spPr>
      </p:pic>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dirty="0">
                <a:solidFill>
                  <a:srgbClr val="333399"/>
                </a:solidFill>
              </a:rPr>
              <a:t>Direction des Lycées</a:t>
            </a:r>
          </a:p>
          <a:p>
            <a:pPr algn="ctr">
              <a:defRPr/>
            </a:pPr>
            <a:r>
              <a:rPr lang="fr-FR" sz="400" i="1" dirty="0">
                <a:solidFill>
                  <a:srgbClr val="333399"/>
                </a:solidFill>
              </a:rPr>
              <a:t>Service des Technologies de l’Information Educatives</a:t>
            </a:r>
          </a:p>
        </p:txBody>
      </p:sp>
    </p:spTree>
    <p:extLst>
      <p:ext uri="{BB962C8B-B14F-4D97-AF65-F5344CB8AC3E}">
        <p14:creationId xmlns:p14="http://schemas.microsoft.com/office/powerpoint/2010/main" val="30476772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233734626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5"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375315943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r" eaLnBrk="0" hangingPunct="0">
              <a:spcBef>
                <a:spcPct val="20000"/>
              </a:spcBef>
              <a:buClr>
                <a:srgbClr val="FF9900"/>
              </a:buClr>
              <a:buFontTx/>
              <a:buChar char="•"/>
              <a:defRPr/>
            </a:pPr>
            <a:endParaRPr lang="fr-FR">
              <a:solidFill>
                <a:srgbClr val="000099"/>
              </a:solidFill>
              <a:cs typeface="+mn-cs"/>
            </a:endParaRP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spcBef>
                <a:spcPct val="20000"/>
              </a:spcBef>
              <a:buClr>
                <a:srgbClr val="FF9900"/>
              </a:buClr>
              <a:buFontTx/>
              <a:buChar char="•"/>
              <a:defRPr/>
            </a:pPr>
            <a:endParaRPr lang="fr-FR">
              <a:solidFill>
                <a:srgbClr val="000099"/>
              </a:solidFill>
              <a:cs typeface="+mn-cs"/>
            </a:endParaRPr>
          </a:p>
        </p:txBody>
      </p:sp>
      <p:sp>
        <p:nvSpPr>
          <p:cNvPr id="153606" name="Rectangle 6"/>
          <p:cNvSpPr>
            <a:spLocks noGrp="1" noChangeArrowheads="1"/>
          </p:cNvSpPr>
          <p:nvPr>
            <p:ph type="sldNum" sz="quarter" idx="4"/>
          </p:nvPr>
        </p:nvSpPr>
        <p:spPr bwMode="auto">
          <a:xfrm>
            <a:off x="6967538"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20000"/>
              </a:spcBef>
              <a:buClr>
                <a:srgbClr val="FF9900"/>
              </a:buClr>
              <a:buFontTx/>
              <a:buChar char="•"/>
            </a:pPr>
            <a:r>
              <a:rPr lang="fr-FR">
                <a:solidFill>
                  <a:srgbClr val="000099"/>
                </a:solidFill>
                <a:cs typeface="+mn-cs"/>
              </a:rPr>
              <a:t>Page </a:t>
            </a:r>
            <a:fld id="{1529046C-7393-4D3E-8CF2-C2FACC0ACE3E}" type="slidenum">
              <a:rPr lang="fr-FR" smtClean="0">
                <a:solidFill>
                  <a:srgbClr val="000099"/>
                </a:solidFill>
                <a:cs typeface="+mn-cs"/>
              </a:rPr>
              <a:pPr eaLnBrk="0" hangingPunct="0">
                <a:spcBef>
                  <a:spcPct val="20000"/>
                </a:spcBef>
                <a:buClr>
                  <a:srgbClr val="FF9900"/>
                </a:buClr>
                <a:buFontTx/>
                <a:buChar char="•"/>
              </a:pPr>
              <a:t>‹N°›</a:t>
            </a:fld>
            <a:endParaRPr lang="fr-FR" dirty="0">
              <a:solidFill>
                <a:srgbClr val="000099"/>
              </a:solidFill>
              <a:cs typeface="+mn-cs"/>
            </a:endParaRPr>
          </a:p>
        </p:txBody>
      </p:sp>
      <p:pic>
        <p:nvPicPr>
          <p:cNvPr id="3079" name="Picture 10" descr="Logo Correlyc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
            <a:ext cx="21272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7" name="Line 13"/>
          <p:cNvSpPr>
            <a:spLocks noChangeShapeType="1"/>
          </p:cNvSpPr>
          <p:nvPr/>
        </p:nvSpPr>
        <p:spPr bwMode="auto">
          <a:xfrm flipV="1">
            <a:off x="2235206" y="739775"/>
            <a:ext cx="6719888" cy="0"/>
          </a:xfrm>
          <a:prstGeom prst="line">
            <a:avLst/>
          </a:prstGeom>
          <a:noFill/>
          <a:ln w="9525">
            <a:solidFill>
              <a:schemeClr val="accent2"/>
            </a:solidFill>
            <a:round/>
            <a:headEnd/>
            <a:tailEnd/>
          </a:ln>
          <a:effectLst/>
        </p:spPr>
        <p:txBody>
          <a:bodyPr/>
          <a:lstStyle/>
          <a:p>
            <a:pPr algn="r" eaLnBrk="0" hangingPunct="0">
              <a:spcBef>
                <a:spcPct val="20000"/>
              </a:spcBef>
              <a:buClr>
                <a:srgbClr val="FF9900"/>
              </a:buClr>
              <a:buFontTx/>
              <a:buChar char="•"/>
              <a:defRPr/>
            </a:pPr>
            <a:endParaRPr lang="fr-FR" sz="1200">
              <a:solidFill>
                <a:srgbClr val="000099"/>
              </a:solidFill>
              <a:cs typeface="+mn-cs"/>
            </a:endParaRPr>
          </a:p>
        </p:txBody>
      </p:sp>
    </p:spTree>
    <p:extLst>
      <p:ext uri="{BB962C8B-B14F-4D97-AF65-F5344CB8AC3E}">
        <p14:creationId xmlns:p14="http://schemas.microsoft.com/office/powerpoint/2010/main" val="2354650166"/>
      </p:ext>
    </p:extLst>
  </p:cSld>
  <p:clrMap bg1="lt1" tx1="dk1" bg2="lt2" tx2="dk2" accent1="accent1" accent2="accent2" accent3="accent3" accent4="accent4" accent5="accent5" accent6="accent6" hlink="hlink" folHlink="folHlink"/>
  <p:sldLayoutIdLst>
    <p:sldLayoutId id="2147483903" r:id="rId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12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40816A-C0F3-463B-8207-AD530FF9F480}" type="slidenum">
              <a:rPr lang="fr-FR">
                <a:solidFill>
                  <a:srgbClr val="000000"/>
                </a:solidFill>
                <a:cs typeface="+mn-cs"/>
              </a:rPr>
              <a:pPr>
                <a:defRPr/>
              </a:pPr>
              <a:t>‹N°›</a:t>
            </a:fld>
            <a:endParaRPr lang="fr-FR">
              <a:solidFill>
                <a:srgbClr val="000000"/>
              </a:solidFill>
              <a:cs typeface="+mn-cs"/>
            </a:endParaRPr>
          </a:p>
        </p:txBody>
      </p:sp>
      <p:pic>
        <p:nvPicPr>
          <p:cNvPr id="5127" name="Picture 7" descr="logo"/>
          <p:cNvPicPr>
            <a:picLocks noChangeAspect="1" noChangeArrowheads="1"/>
          </p:cNvPicPr>
          <p:nvPr/>
        </p:nvPicPr>
        <p:blipFill>
          <a:blip r:embed="rId17"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cs typeface="+mn-cs"/>
              </a:rPr>
              <a:t>Direction des Lycées</a:t>
            </a:r>
          </a:p>
          <a:p>
            <a:pPr algn="ctr">
              <a:defRPr/>
            </a:pPr>
            <a:r>
              <a:rPr lang="fr-FR" sz="400" i="1">
                <a:solidFill>
                  <a:srgbClr val="333399"/>
                </a:solidFill>
                <a:cs typeface="+mn-cs"/>
              </a:rPr>
              <a:t>Service des Technologies de l’Information Educatives</a:t>
            </a:r>
          </a:p>
        </p:txBody>
      </p:sp>
    </p:spTree>
    <p:extLst>
      <p:ext uri="{BB962C8B-B14F-4D97-AF65-F5344CB8AC3E}">
        <p14:creationId xmlns:p14="http://schemas.microsoft.com/office/powerpoint/2010/main" val="186317471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45" r:id="rId14"/>
    <p:sldLayoutId id="2147483946"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atrium-paca.fr/web/assistance/utiliser-des-equipes" TargetMode="Externa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hyperlink" Target="https://magistere.education.fr/ac-nice/course/view.php?id=2294" TargetMode="External"/><Relationship Id="rId2" Type="http://schemas.openxmlformats.org/officeDocument/2006/relationships/hyperlink" Target="https://magistere.education.fr/ac-aix-marseille/course/view.php?id=2042" TargetMode="External"/><Relationship Id="rId1" Type="http://schemas.openxmlformats.org/officeDocument/2006/relationships/slideLayout" Target="../slideLayouts/slideLayout41.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diagramColors" Target="../diagrams/colors1.xml"/><Relationship Id="rId11" Type="http://schemas.openxmlformats.org/officeDocument/2006/relationships/slide" Target="slide15.xml"/><Relationship Id="rId5" Type="http://schemas.openxmlformats.org/officeDocument/2006/relationships/diagramQuickStyle" Target="../diagrams/quickStyle1.xml"/><Relationship Id="rId10" Type="http://schemas.openxmlformats.org/officeDocument/2006/relationships/slide" Target="slide11.xml"/><Relationship Id="rId4" Type="http://schemas.openxmlformats.org/officeDocument/2006/relationships/diagramLayout" Target="../diagrams/layout1.xml"/><Relationship Id="rId9" Type="http://schemas.openxmlformats.org/officeDocument/2006/relationships/slide" Target="slide10.xml"/><Relationship Id="rId14"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atrium-paca.fr/web/assistance/utiliser-des-equipes" TargetMode="Externa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347" y="739875"/>
            <a:ext cx="6053297" cy="1944216"/>
          </a:xfrm>
          <a:prstGeom prst="rect">
            <a:avLst/>
          </a:prstGeom>
        </p:spPr>
      </p:pic>
      <p:grpSp>
        <p:nvGrpSpPr>
          <p:cNvPr id="13" name="Groupe 12"/>
          <p:cNvGrpSpPr/>
          <p:nvPr/>
        </p:nvGrpSpPr>
        <p:grpSpPr>
          <a:xfrm>
            <a:off x="179512" y="5492402"/>
            <a:ext cx="8712968" cy="1176958"/>
            <a:chOff x="179512" y="5301208"/>
            <a:chExt cx="8712968" cy="1176958"/>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5301208"/>
              <a:ext cx="2041336" cy="1176958"/>
            </a:xfrm>
            <a:prstGeom prst="rect">
              <a:avLst/>
            </a:prstGeom>
          </p:spPr>
        </p:pic>
        <p:cxnSp>
          <p:nvCxnSpPr>
            <p:cNvPr id="7" name="Connecteur droit 6"/>
            <p:cNvCxnSpPr/>
            <p:nvPr/>
          </p:nvCxnSpPr>
          <p:spPr>
            <a:xfrm flipH="1">
              <a:off x="179512" y="5857523"/>
              <a:ext cx="3168352" cy="0"/>
            </a:xfrm>
            <a:prstGeom prst="line">
              <a:avLst/>
            </a:prstGeom>
            <a:ln w="12700">
              <a:solidFill>
                <a:schemeClr val="bg1">
                  <a:lumMod val="75000"/>
                </a:schemeClr>
              </a:solidFill>
            </a:ln>
            <a:effectLst>
              <a:outerShdw sx="1000" sy="1000" rotWithShape="0">
                <a:srgbClr val="000000"/>
              </a:outerShdw>
            </a:effectLst>
          </p:spPr>
          <p:style>
            <a:lnRef idx="2">
              <a:schemeClr val="accent5"/>
            </a:lnRef>
            <a:fillRef idx="0">
              <a:schemeClr val="accent5"/>
            </a:fillRef>
            <a:effectRef idx="1">
              <a:schemeClr val="accent5"/>
            </a:effectRef>
            <a:fontRef idx="minor">
              <a:schemeClr val="tx1"/>
            </a:fontRef>
          </p:style>
        </p:cxnSp>
        <p:cxnSp>
          <p:nvCxnSpPr>
            <p:cNvPr id="6" name="Connecteur droit 5"/>
            <p:cNvCxnSpPr>
              <a:endCxn id="5" idx="3"/>
            </p:cNvCxnSpPr>
            <p:nvPr/>
          </p:nvCxnSpPr>
          <p:spPr>
            <a:xfrm flipH="1">
              <a:off x="5389200" y="5877272"/>
              <a:ext cx="3503280" cy="12415"/>
            </a:xfrm>
            <a:prstGeom prst="line">
              <a:avLst/>
            </a:prstGeom>
            <a:ln w="12700">
              <a:solidFill>
                <a:schemeClr val="bg1">
                  <a:lumMod val="75000"/>
                </a:schemeClr>
              </a:solidFill>
            </a:ln>
            <a:effectLst>
              <a:outerShdw sx="1000" sy="1000" rotWithShape="0">
                <a:srgbClr val="000000"/>
              </a:outerShdw>
            </a:effectLst>
          </p:spPr>
          <p:style>
            <a:lnRef idx="2">
              <a:schemeClr val="accent5"/>
            </a:lnRef>
            <a:fillRef idx="0">
              <a:schemeClr val="accent5"/>
            </a:fillRef>
            <a:effectRef idx="1">
              <a:schemeClr val="accent5"/>
            </a:effectRef>
            <a:fontRef idx="minor">
              <a:schemeClr val="tx1"/>
            </a:fontRef>
          </p:style>
        </p:cxnSp>
      </p:grpSp>
      <p:sp>
        <p:nvSpPr>
          <p:cNvPr id="2" name="ZoneTexte 1"/>
          <p:cNvSpPr txBox="1"/>
          <p:nvPr/>
        </p:nvSpPr>
        <p:spPr>
          <a:xfrm>
            <a:off x="1803612" y="3284984"/>
            <a:ext cx="5464766" cy="1077218"/>
          </a:xfrm>
          <a:prstGeom prst="rect">
            <a:avLst/>
          </a:prstGeom>
          <a:noFill/>
        </p:spPr>
        <p:txBody>
          <a:bodyPr wrap="none" rtlCol="0">
            <a:spAutoFit/>
          </a:bodyPr>
          <a:lstStyle/>
          <a:p>
            <a:r>
              <a:rPr lang="fr-FR" sz="3200" b="1" dirty="0">
                <a:solidFill>
                  <a:srgbClr val="595959"/>
                </a:solidFill>
              </a:rPr>
              <a:t>Transition d’année scolaire</a:t>
            </a:r>
          </a:p>
          <a:p>
            <a:pPr algn="ctr"/>
            <a:r>
              <a:rPr lang="fr-FR" sz="3200" b="1" dirty="0">
                <a:solidFill>
                  <a:srgbClr val="595959"/>
                </a:solidFill>
              </a:rPr>
              <a:t>Eté 2018</a:t>
            </a:r>
          </a:p>
        </p:txBody>
      </p:sp>
      <p:sp>
        <p:nvSpPr>
          <p:cNvPr id="3" name="Espace réservé du numéro de diapositive 2"/>
          <p:cNvSpPr>
            <a:spLocks noGrp="1"/>
          </p:cNvSpPr>
          <p:nvPr>
            <p:ph type="sldNum" sz="quarter" idx="12"/>
          </p:nvPr>
        </p:nvSpPr>
        <p:spPr>
          <a:xfrm>
            <a:off x="6902896" y="6525344"/>
            <a:ext cx="2133600" cy="365125"/>
          </a:xfrm>
        </p:spPr>
        <p:txBody>
          <a:bodyPr/>
          <a:lstStyle/>
          <a:p>
            <a:pPr>
              <a:defRPr/>
            </a:pPr>
            <a:fld id="{98EF4339-CEAD-4565-BAFD-5B42D2F830D9}" type="slidenum">
              <a:rPr lang="fr-FR" sz="1400" smtClean="0">
                <a:solidFill>
                  <a:schemeClr val="tx1"/>
                </a:solidFill>
              </a:rPr>
              <a:pPr>
                <a:defRPr/>
              </a:pPr>
              <a:t>1</a:t>
            </a:fld>
            <a:endParaRPr lang="fr-FR" sz="1400" dirty="0">
              <a:solidFill>
                <a:schemeClr val="tx1"/>
              </a:solidFill>
            </a:endParaRPr>
          </a:p>
        </p:txBody>
      </p:sp>
      <p:sp>
        <p:nvSpPr>
          <p:cNvPr id="8" name="ZoneTexte 7"/>
          <p:cNvSpPr txBox="1"/>
          <p:nvPr/>
        </p:nvSpPr>
        <p:spPr>
          <a:xfrm>
            <a:off x="1979712" y="4725144"/>
            <a:ext cx="5582932" cy="246221"/>
          </a:xfrm>
          <a:prstGeom prst="rect">
            <a:avLst/>
          </a:prstGeom>
          <a:noFill/>
        </p:spPr>
        <p:txBody>
          <a:bodyPr wrap="square" rtlCol="0">
            <a:spAutoFit/>
          </a:bodyPr>
          <a:lstStyle/>
          <a:p>
            <a:pPr algn="ctr"/>
            <a:r>
              <a:rPr lang="fr-FR" sz="1000" dirty="0">
                <a:solidFill>
                  <a:srgbClr val="595959"/>
                </a:solidFill>
              </a:rPr>
              <a:t>Annule et remplace le guide de Transition d’année scolaire été 2017</a:t>
            </a:r>
          </a:p>
        </p:txBody>
      </p:sp>
    </p:spTree>
    <p:extLst>
      <p:ext uri="{BB962C8B-B14F-4D97-AF65-F5344CB8AC3E}">
        <p14:creationId xmlns:p14="http://schemas.microsoft.com/office/powerpoint/2010/main" val="396173752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478149"/>
          </a:xfrm>
          <a:prstGeom prst="rect">
            <a:avLst/>
          </a:prstGeom>
        </p:spPr>
        <p:txBody>
          <a:bodyPr wrap="square">
            <a:spAutoFit/>
          </a:bodyPr>
          <a:lstStyle/>
          <a:p>
            <a:pPr marL="285750" indent="-285750">
              <a:spcAft>
                <a:spcPts val="1200"/>
              </a:spcAft>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marL="285750" indent="-285750">
              <a:spcAft>
                <a:spcPts val="1200"/>
              </a:spcAft>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Après la réouverture d’ATRIUM, soit à partir du 29 août.</a:t>
            </a:r>
          </a:p>
          <a:p>
            <a:pPr marL="285750" indent="-285750">
              <a:spcAft>
                <a:spcPts val="1400"/>
              </a:spcAft>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Réactiver les comptes manuels qui étaient présents dans l’établissement l’année précédente et qui doivent à nouveau accéder à ATRIUM lors de la nouvelle année scolaire, suite au passage en instance de suppression de tous les comptes manuels lors du changement d’année scolaire. La réactivation est possible pendant 90 jours.</a:t>
            </a:r>
          </a:p>
          <a:p>
            <a:pPr marL="285750" indent="-285750">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1200150" lvl="2" indent="-285750">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 en instance de suppression</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les comptes manuels à réactiver (le filtre de recherche «Type de compte» permet de filtrer les recherche sur les comptes manuels uniquement)</a:t>
            </a:r>
          </a:p>
          <a:p>
            <a:pPr marL="1200150" lvl="2" indent="-285750">
              <a:spcAft>
                <a:spcPts val="1200"/>
              </a:spcAft>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Au niveau d’un compte à réactiver, cliquer sur le bouton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Actions</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puis sur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Enlever l’état de suppression</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r>
              <a:rPr lang="fr-FR" sz="1500" i="1" dirty="0">
                <a:solidFill>
                  <a:schemeClr val="bg2"/>
                </a:solidFill>
                <a:latin typeface="Tahoma" panose="020B0604030504040204" pitchFamily="34" charset="0"/>
                <a:ea typeface="Tahoma" panose="020B0604030504040204" pitchFamily="34" charset="0"/>
                <a:cs typeface="Tahoma" panose="020B0604030504040204" pitchFamily="34" charset="0"/>
              </a:rPr>
              <a:t>NB : Les comptes des Agents Régionaux des Lycées (ARL – Profil "Agents") ne sont pas mis en instance de suppression</a:t>
            </a:r>
            <a:endParaRPr lang="en-US" sz="1500" i="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n°3</a:t>
            </a:r>
          </a:p>
          <a:p>
            <a:pPr algn="ctr"/>
            <a:r>
              <a:rPr lang="fr-FR" dirty="0"/>
              <a:t>Réactivation des comptes manuels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10</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2458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5262979"/>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lvl="1"/>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la réouverture d’ATRIUM, à partir du 29 août.</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Identifier les sites collaboratifs sans propriétaire suite à la transition d’année scolaire (en cas de changement d’établissement ou de sortie d’ATRIUM du propriétaire), et les supprimer ou les assigner à un autre utilisateur, afin de ne pas avoir des sites collaboratifs sans propriétaire dans l’établissement.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Supprimer un site collaboratif sans propriétaire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Pages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un site sans propriétaire (la case «Propriétaire» du site doit être vide)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Après avoir vérifié que ce site et son contenu ne sont plus utiles et peuvent être supprimés, cliquer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Actions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au niveau du site,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Désigner un nouveau propriétaire de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un site sans propriétaire (la case «Propriétaire» du site doit être vide)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Au niveau du site sans propriétaire, cliquer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Actions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Modifier le propriétaire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 nouveau propriétaire parmi les membres du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Sélectionner le nouveau propriétaire, puis cliquer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Enregistrer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n°4</a:t>
            </a:r>
          </a:p>
          <a:p>
            <a:pPr algn="ctr"/>
            <a:r>
              <a:rPr lang="fr-FR" dirty="0"/>
              <a:t>Gestion des sites collaboratifs sans propriétaire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11</a:t>
            </a:fld>
            <a:endParaRPr lang="fr-FR" dirty="0"/>
          </a:p>
        </p:txBody>
      </p:sp>
      <p:sp>
        <p:nvSpPr>
          <p:cNvPr id="5" name="ZoneTexte 4"/>
          <p:cNvSpPr txBox="1"/>
          <p:nvPr/>
        </p:nvSpPr>
        <p:spPr>
          <a:xfrm>
            <a:off x="6360816" y="6331386"/>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14158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832092"/>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de sites collaboratifs.</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la réouverture d’ATRIUM, à partir du 29 août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Mettre à jour les membres des équipes et des sites collaboratifs, suite aux modifications d’affectation des utilisateurs (classe, groupe,…) durant le changement d’année scolaire car :</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élèves et les parents sont systématiquement retirés des équipes et des sites.</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et enseignants, eux, sont conservés.</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équipes sous l’ancien module équipe sont migrées vers la nouvelle version du module équipe.</a:t>
            </a:r>
          </a:p>
          <a:p>
            <a:pPr marL="742950" lvl="1"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d’un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Membres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Gérer les membres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en haut de la page,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ajouter des utilisateurs ou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Classe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ajouter des classes</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les utilisateurs et/ou organisations à ajouter, les sélectionner et les ajouter aux membres du site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Pour peupler les équipes: 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Equipes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Voir la Fiche Pratique n°6, pour peupler les équipes</a:t>
            </a:r>
          </a:p>
          <a:p>
            <a:pPr>
              <a:lnSpc>
                <a:spcPct val="200000"/>
              </a:lnSpc>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n°5</a:t>
            </a:r>
          </a:p>
          <a:p>
            <a:pPr algn="ctr"/>
            <a:r>
              <a:rPr lang="fr-FR" dirty="0"/>
              <a:t>Mise à jour des membres d’un site collaboratif</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12</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14158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5909310"/>
          </a:xfrm>
          <a:prstGeom prst="rect">
            <a:avLst/>
          </a:prstGeom>
        </p:spPr>
        <p:txBody>
          <a:bodyPr wrap="square">
            <a:spAutoFit/>
          </a:bodyPr>
          <a:lstStyle/>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Acteurs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Les administrateurs d’établissement, les administrateurs de sites collaboratifs.</a:t>
            </a:r>
          </a:p>
          <a:p>
            <a:pPr marL="285750" indent="-285750">
              <a:buFont typeface="Wingdings" panose="05000000000000000000" pitchFamily="2" charset="2"/>
              <a:buChar char="ü"/>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Période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Après la réouverture d’ATRIUM, à partir du 29 août</a:t>
            </a:r>
          </a:p>
          <a:p>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Objectif</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Mettre à jour les membres des équipes des sites d’établissements et des sites collaboratifs, suite aux modifications d’affectation des utilisateurs (classe, groupe,…) durant le changement d’année scolaire et au passage à la nouvelle version de gestion des équipes :</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élèves et les parents sont systématiquement retirés des équipes.</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équipes crées avec l’ancien module équipe ont été migrées durant la transition d’année scolaire vers la nouveau module de gestion des équipes. </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Pour les équipes déjà au nouveau format avant l’été, les critères de sélection des membres ont été conservés.</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équipes encore sous l’ancienne version avant l’été n’ayant pas de critères de peuplement d’équipe, il est nécessaire de préciser ces critères avant de lancer les synchronisations des équipes.</a:t>
            </a:r>
          </a:p>
          <a:p>
            <a:pPr lvl="1"/>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Mode opératoire: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d’un site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Equipes du site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Aller dans chaque équipe du site, dans l’onglet «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Composition de l’équipe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 pour ajouter les listes de membres et les utilisateurs uniques de l’équipe</a:t>
            </a:r>
          </a:p>
          <a:p>
            <a:pPr lvl="2"/>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lvl="2"/>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Pour plus d’information, consulter la page de l’aide en ligne «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rPr>
              <a:t>utiliser des équipes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p>
          <a:p>
            <a:pPr marL="171450" indent="-171450">
              <a:lnSpc>
                <a:spcPct val="200000"/>
              </a:lnSpc>
              <a:buFontTx/>
              <a:buChar char="-"/>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solidFill>
                  <a:srgbClr val="000000">
                    <a:lumMod val="50000"/>
                    <a:lumOff val="50000"/>
                  </a:srgbClr>
                </a:solidFill>
              </a:rPr>
              <a:t>Fiche pratique n°6</a:t>
            </a:r>
          </a:p>
          <a:p>
            <a:pPr algn="ctr"/>
            <a:r>
              <a:rPr lang="fr-FR" dirty="0">
                <a:solidFill>
                  <a:srgbClr val="000000">
                    <a:lumMod val="50000"/>
                    <a:lumOff val="50000"/>
                  </a:srgbClr>
                </a:solidFill>
              </a:rPr>
              <a:t>Peupler des équipes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solidFill>
                  <a:srgbClr val="000000"/>
                </a:solidFill>
              </a:rPr>
              <a:pPr>
                <a:defRPr/>
              </a:pPr>
              <a:t>13</a:t>
            </a:fld>
            <a:endParaRPr lang="fr-FR" dirty="0">
              <a:solidFill>
                <a:srgbClr val="000000"/>
              </a:solidFill>
            </a:endParaRPr>
          </a:p>
        </p:txBody>
      </p:sp>
      <p:sp>
        <p:nvSpPr>
          <p:cNvPr id="5" name="ZoneTexte 4"/>
          <p:cNvSpPr txBox="1"/>
          <p:nvPr/>
        </p:nvSpPr>
        <p:spPr>
          <a:xfrm>
            <a:off x="6360816" y="6093296"/>
            <a:ext cx="2799421" cy="553998"/>
          </a:xfrm>
          <a:prstGeom prst="rect">
            <a:avLst/>
          </a:prstGeom>
          <a:noFill/>
        </p:spPr>
        <p:txBody>
          <a:bodyPr wrap="none" rtlCol="0">
            <a:spAutoFit/>
          </a:bodyPr>
          <a:lstStyle/>
          <a:p>
            <a:pPr marL="0" lvl="3"/>
            <a:r>
              <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endParaRPr>
          </a:p>
        </p:txBody>
      </p:sp>
    </p:spTree>
    <p:extLst>
      <p:ext uri="{BB962C8B-B14F-4D97-AF65-F5344CB8AC3E}">
        <p14:creationId xmlns:p14="http://schemas.microsoft.com/office/powerpoint/2010/main" val="327920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5647700"/>
          </a:xfrm>
          <a:prstGeom prst="rect">
            <a:avLst/>
          </a:prstGeom>
        </p:spPr>
        <p:txBody>
          <a:bodyPr wrap="square">
            <a:spAutoFit/>
          </a:bodyPr>
          <a:lstStyle/>
          <a:p>
            <a:pPr marL="285750" indent="-285750">
              <a:spcAft>
                <a:spcPts val="1200"/>
              </a:spcAft>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Acteurs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Les administrateurs d’établissement, les administrateurs de sites collaboratifs.</a:t>
            </a:r>
          </a:p>
          <a:p>
            <a:pPr marL="285750" indent="-285750">
              <a:spcAft>
                <a:spcPts val="1200"/>
              </a:spcAft>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Période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Après la réouverture d’ATRIUM, à partir du 29 août</a:t>
            </a:r>
          </a:p>
          <a:p>
            <a:pPr marL="285750" indent="-285750">
              <a:spcAft>
                <a:spcPts val="600"/>
              </a:spcAft>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Objectif</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Remplacer l’application « Annonces (obsolète) » des pages Atrium par la nouvelle application « Annonces Atrium », introduite avec la version 1.14 d’Atrium. Cette nouvelle version, moins limitée que la précédente, permet en plus des fonctionnalités de la version obsolète de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choisir les destinataires d’une annonce avec un mécanisme similaire aux listes de diffusion de la messagerie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ajouter, supprimer et publier une annonce lorsqu’on a le droit « Gérer les annonces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déléguer le droit « Gérer les annonces » à un profil ou à une équipe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envoyer des annonces par mail</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joindre des contenus relatifs aux annonces</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afficher les annonces dans un agrégateur de contenu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gérer les annonces sur le site sur lequel elles ont été créées et non globalement</a:t>
            </a:r>
          </a:p>
          <a:p>
            <a:pPr marL="742950" lvl="1" indent="-285750">
              <a:buFont typeface="Wingdings" panose="05000000000000000000" pitchFamily="2" charset="2"/>
              <a:buChar char="ü"/>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Mode opératoire: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Se rendre sur chaque page contenant un widget « Annonces (obsolète)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Ajouter le widget « Annonces Atrium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Si des annonces doivent être conservées pour la nouvelle année scolaire, les écrire dans le nouveau module. Les destinataires de l’annonce sont choisis en ajoutant une portée.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Retirer l’ancienne application « Annonces (obsolète) » de la page</a:t>
            </a:r>
          </a:p>
          <a:p>
            <a:pPr>
              <a:lnSpc>
                <a:spcPct val="200000"/>
              </a:lnSpc>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solidFill>
                  <a:srgbClr val="000000">
                    <a:lumMod val="50000"/>
                    <a:lumOff val="50000"/>
                  </a:srgbClr>
                </a:solidFill>
              </a:rPr>
              <a:t>Fiche pratique n°7</a:t>
            </a:r>
          </a:p>
          <a:p>
            <a:pPr algn="ctr"/>
            <a:r>
              <a:rPr lang="fr-FR" dirty="0">
                <a:solidFill>
                  <a:srgbClr val="000000">
                    <a:lumMod val="50000"/>
                    <a:lumOff val="50000"/>
                  </a:srgbClr>
                </a:solidFill>
              </a:rPr>
              <a:t>Utiliser le nouveau module Annonce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solidFill>
                  <a:srgbClr val="000000"/>
                </a:solidFill>
              </a:rPr>
              <a:pPr>
                <a:defRPr/>
              </a:pPr>
              <a:t>14</a:t>
            </a:fld>
            <a:endParaRPr lang="fr-FR" dirty="0">
              <a:solidFill>
                <a:srgbClr val="000000"/>
              </a:solidFill>
            </a:endParaRPr>
          </a:p>
        </p:txBody>
      </p:sp>
      <p:sp>
        <p:nvSpPr>
          <p:cNvPr id="5" name="ZoneTexte 4"/>
          <p:cNvSpPr txBox="1"/>
          <p:nvPr/>
        </p:nvSpPr>
        <p:spPr>
          <a:xfrm>
            <a:off x="6360816" y="6021288"/>
            <a:ext cx="2799421" cy="553998"/>
          </a:xfrm>
          <a:prstGeom prst="rect">
            <a:avLst/>
          </a:prstGeom>
          <a:noFill/>
        </p:spPr>
        <p:txBody>
          <a:bodyPr wrap="none" rtlCol="0">
            <a:spAutoFit/>
          </a:bodyPr>
          <a:lstStyle/>
          <a:p>
            <a:pPr marL="0" lvl="3"/>
            <a:r>
              <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endParaRPr>
          </a:p>
        </p:txBody>
      </p:sp>
    </p:spTree>
    <p:extLst>
      <p:ext uri="{BB962C8B-B14F-4D97-AF65-F5344CB8AC3E}">
        <p14:creationId xmlns:p14="http://schemas.microsoft.com/office/powerpoint/2010/main" val="153740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997560"/>
            <a:ext cx="9108504" cy="6136039"/>
          </a:xfrm>
          <a:prstGeom prst="rect">
            <a:avLst/>
          </a:prstGeom>
        </p:spPr>
        <p:txBody>
          <a:bodyPr wrap="square">
            <a:spAutoFit/>
          </a:bodyPr>
          <a:lstStyle/>
          <a:p>
            <a:pPr marL="285750" indent="-285750">
              <a:buFont typeface="Wingdings" panose="05000000000000000000" pitchFamily="2" charset="2"/>
              <a:buChar char="ü"/>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Après la réouverture d’ATRIUM.</a:t>
            </a: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Suite aux premiers imports annuaire de la nouvelle année scolaire, il faut vérifier que les données annuaires et les affectations des utilisateurs sont correctes dans ATRIUM, afin de permettre aux utilisateurs d’accéder aux bonnes données dans le portail. Si des données ne sont pas correctes, les mises à jour doivent être réalisées directement dans les bases de données de l'établissement.</a:t>
            </a:r>
          </a:p>
          <a:p>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742950" lvl="1" indent="-285750">
              <a:lnSpc>
                <a:spcPct val="150000"/>
              </a:lnSpc>
              <a:buFont typeface="Arial" panose="020B0604020202020204" pitchFamily="34" charset="0"/>
              <a:buChar char="•"/>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Mise à jour des comptes à faire dans SIECLE et STSWEB</a:t>
            </a:r>
          </a:p>
          <a:p>
            <a:pPr marL="742950" lvl="1" indent="-285750">
              <a:lnSpc>
                <a:spcPct val="150000"/>
              </a:lnSpc>
              <a:buFont typeface="Arial" panose="020B0604020202020204" pitchFamily="34" charset="0"/>
              <a:buChar char="•"/>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Mise à jour à faire dans LIBELLULE et GUEPARD pour les lycées agricoles</a:t>
            </a:r>
          </a:p>
          <a:p>
            <a:pPr marL="742950" lvl="1" indent="-285750">
              <a:buFont typeface="Arial" panose="020B0604020202020204" pitchFamily="34" charset="0"/>
              <a:buChar char="•"/>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Des documents de référence complémentaires sont mis à disposition par vos autorités académiques (notamment le document Mise en place d'un ENT – Guide de saisie SIECLE/STS WEB) sur le forum des administrateurs</a:t>
            </a:r>
          </a:p>
          <a:p>
            <a:pPr marL="742950" lvl="1" indent="-285750">
              <a:buFont typeface="Arial" panose="020B0604020202020204" pitchFamily="34" charset="0"/>
              <a:buChar char="•"/>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Est également disponible le Parcours Magistère "Fiabilisation des données en </a:t>
            </a:r>
            <a:r>
              <a:rPr lang="fr-FR" sz="1600">
                <a:solidFill>
                  <a:schemeClr val="bg2"/>
                </a:solidFill>
                <a:latin typeface="Tahoma" panose="020B0604030504040204" pitchFamily="34" charset="0"/>
                <a:ea typeface="Tahoma" panose="020B0604030504040204" pitchFamily="34" charset="0"/>
                <a:cs typeface="Tahoma" panose="020B0604030504040204" pitchFamily="34" charset="0"/>
              </a:rPr>
              <a:t>EPLE"</a:t>
            </a:r>
            <a:b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rPr>
              <a:t>https://magistere.education.fr/ac-aix-marseille/course/view.php?id=2042</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Aix-Marseille</a:t>
            </a:r>
            <a:b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rPr>
              <a:t>https://magistere.education.fr/ac-nice/course/view.php?id=2294</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Nice</a:t>
            </a:r>
          </a:p>
          <a:p>
            <a:pPr marL="742950" lvl="1" indent="-285750">
              <a:lnSpc>
                <a:spcPct val="150000"/>
              </a:lnSpc>
              <a:buFont typeface="Arial" panose="020B0604020202020204" pitchFamily="34" charset="0"/>
              <a:buChar char="•"/>
            </a:pP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n°8</a:t>
            </a:r>
          </a:p>
          <a:p>
            <a:pPr algn="ctr"/>
            <a:r>
              <a:rPr lang="fr-FR" dirty="0"/>
              <a:t>Vérification des données de l’annuaire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15</a:t>
            </a:fld>
            <a:endParaRPr lang="fr-FR" dirty="0"/>
          </a:p>
        </p:txBody>
      </p:sp>
      <p:sp>
        <p:nvSpPr>
          <p:cNvPr id="5" name="ZoneTexte 4"/>
          <p:cNvSpPr txBox="1"/>
          <p:nvPr/>
        </p:nvSpPr>
        <p:spPr>
          <a:xfrm>
            <a:off x="6360816" y="6309320"/>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4"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13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278094"/>
          </a:xfrm>
          <a:prstGeom prst="rect">
            <a:avLst/>
          </a:prstGeom>
        </p:spPr>
        <p:txBody>
          <a:bodyPr wrap="square">
            <a:spAutoFit/>
          </a:bodyPr>
          <a:lstStyle/>
          <a:p>
            <a:pPr marL="285750" indent="-285750">
              <a:buFont typeface="Wingdings" panose="05000000000000000000" pitchFamily="2" charset="2"/>
              <a:buChar char="ü"/>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 administrateurs de GRR.</a:t>
            </a: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Après la réouverture d’ATRIUM.</a:t>
            </a: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Supprimer de GRR les utilisateurs qui ne sont plus présents dans l’établissement à la rentrée scolaire, afin de ne pas garder dans GRR des utilisateurs qui n’y ont plus accès (aucune suppression automatique d’utilisateur n’est faite dans GRR durant la transition d’année scolaire).</a:t>
            </a:r>
          </a:p>
          <a:p>
            <a:pPr marL="285750" indent="-285750">
              <a:buFont typeface="Wingdings" panose="05000000000000000000" pitchFamily="2" charset="2"/>
              <a:buChar char="ü"/>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1200150" lvl="2" indent="-285750">
              <a:buFont typeface="Arial" panose="020B0604020202020204" pitchFamily="34" charset="0"/>
              <a:buChar char="•"/>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GRR</a:t>
            </a:r>
          </a:p>
          <a:p>
            <a:pPr marL="1200150" lvl="2" indent="-285750">
              <a:buFont typeface="Arial" panose="020B0604020202020204" pitchFamily="34" charset="0"/>
              <a:buChar char="•"/>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Dans la sous-section «</a:t>
            </a: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 et accès </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aller sur la page «</a:t>
            </a: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Identifier les utilisateurs à supprimer, puis cliquer sur les liens «</a:t>
            </a: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à droite de leur nom</a:t>
            </a: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n°9</a:t>
            </a:r>
          </a:p>
          <a:p>
            <a:pPr algn="ctr"/>
            <a:r>
              <a:rPr lang="fr-FR" dirty="0"/>
              <a:t>Nettoyage des bases GRR</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16</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2044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3528" y="1369799"/>
            <a:ext cx="8280920" cy="4524315"/>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 certain nombre de données d’ATRIUM concernent l’année scolaire en cours. L’expression "transition d’année scolaire" désigne ici le processus qui consiste </a:t>
            </a:r>
          </a:p>
          <a:p>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rendre inactives ou supprimer certaines données de l’année scolaire écoulée</a:t>
            </a:r>
          </a:p>
          <a:p>
            <a:pPr lvl="0"/>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rendre actives les données de l’année scolaire à venir</a:t>
            </a:r>
          </a:p>
          <a:p>
            <a:pPr marL="342900" lvl="0" indent="-342900">
              <a:buFont typeface="Wingdings" panose="05000000000000000000" pitchFamily="2" charset="2"/>
              <a:buChar char="ü"/>
            </a:pP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laisser actives certaines données de l’année écoulée pour une utilisation future dans ATRIUM durant l’année suivante (contenu des sites collaboratifs par exemple) </a:t>
            </a: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r>
              <a:rPr lang="fr-FR" i="1" dirty="0">
                <a:solidFill>
                  <a:srgbClr val="7F7F7F"/>
                </a:solidFill>
                <a:latin typeface="Tahoma" panose="020B0604030504040204" pitchFamily="34" charset="0"/>
                <a:ea typeface="Tahoma" panose="020B0604030504040204" pitchFamily="34" charset="0"/>
                <a:cs typeface="Tahoma" panose="020B0604030504040204" pitchFamily="34" charset="0"/>
              </a:rPr>
              <a:t>Ce document présente l’ensemble des actions à réaliser dans le cadre de cette opération de transition d’année scolaire.</a:t>
            </a:r>
            <a:endParaRPr lang="en-US" i="1"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1015663"/>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Qu’est-ce que </a:t>
            </a:r>
          </a:p>
          <a:p>
            <a:pPr lvl="0" algn="ctr"/>
            <a:r>
              <a:rPr lang="fr-FR" dirty="0"/>
              <a:t>la transition d’année scolaire ?</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2</a:t>
            </a:fld>
            <a:endParaRPr lang="fr-FR" dirty="0"/>
          </a:p>
        </p:txBody>
      </p:sp>
    </p:spTree>
    <p:extLst>
      <p:ext uri="{BB962C8B-B14F-4D97-AF65-F5344CB8AC3E}">
        <p14:creationId xmlns:p14="http://schemas.microsoft.com/office/powerpoint/2010/main" val="25841683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1631216"/>
          </a:xfrm>
          <a:prstGeom prst="rect">
            <a:avLst/>
          </a:prstGeom>
        </p:spPr>
        <p:txBody>
          <a:bodyPr wrap="square">
            <a:spAutoFit/>
          </a:bodyPr>
          <a:lstStyle/>
          <a:p>
            <a:pPr>
              <a:lnSpc>
                <a:spcPct val="200000"/>
              </a:lnSpc>
            </a:pPr>
            <a:r>
              <a:rPr lang="fr-FR" b="1" dirty="0">
                <a:solidFill>
                  <a:schemeClr val="bg2"/>
                </a:solidFill>
                <a:latin typeface="Tahoma" panose="020B0604030504040204" pitchFamily="34" charset="0"/>
                <a:ea typeface="Tahoma" panose="020B0604030504040204" pitchFamily="34" charset="0"/>
                <a:cs typeface="Tahoma" panose="020B0604030504040204" pitchFamily="34" charset="0"/>
              </a:rPr>
              <a:t>     </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400110"/>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Déroulement des opérations</a:t>
            </a:r>
          </a:p>
        </p:txBody>
      </p:sp>
      <p:graphicFrame>
        <p:nvGraphicFramePr>
          <p:cNvPr id="9" name="Diagramme 8"/>
          <p:cNvGraphicFramePr>
            <a:graphicFrameLocks/>
          </p:cNvGraphicFramePr>
          <p:nvPr>
            <p:extLst>
              <p:ext uri="{D42A27DB-BD31-4B8C-83A1-F6EECF244321}">
                <p14:modId xmlns:p14="http://schemas.microsoft.com/office/powerpoint/2010/main" val="191613751"/>
              </p:ext>
            </p:extLst>
          </p:nvPr>
        </p:nvGraphicFramePr>
        <p:xfrm>
          <a:off x="1273686" y="1124744"/>
          <a:ext cx="4302550"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3</a:t>
            </a:fld>
            <a:endParaRPr lang="fr-FR" dirty="0"/>
          </a:p>
        </p:txBody>
      </p:sp>
      <p:sp>
        <p:nvSpPr>
          <p:cNvPr id="16" name="ZoneTexte 15"/>
          <p:cNvSpPr txBox="1"/>
          <p:nvPr/>
        </p:nvSpPr>
        <p:spPr>
          <a:xfrm>
            <a:off x="-25290" y="1136938"/>
            <a:ext cx="1199366" cy="707886"/>
          </a:xfrm>
          <a:prstGeom prst="rect">
            <a:avLst/>
          </a:prstGeom>
          <a:noFill/>
        </p:spPr>
        <p:txBody>
          <a:bodyPr wrap="none" rtlCol="0">
            <a:spAutoFit/>
          </a:bodyPr>
          <a:lstStyle/>
          <a:p>
            <a:pPr algn="ctr"/>
            <a:r>
              <a:rPr lang="fr-FR" sz="1000" b="1" i="1" dirty="0">
                <a:solidFill>
                  <a:schemeClr val="tx1">
                    <a:lumMod val="50000"/>
                    <a:lumOff val="50000"/>
                  </a:schemeClr>
                </a:solidFill>
              </a:rPr>
              <a:t>De préférence </a:t>
            </a:r>
          </a:p>
          <a:p>
            <a:pPr algn="ctr"/>
            <a:r>
              <a:rPr lang="fr-FR" sz="1000" b="1" i="1" dirty="0">
                <a:solidFill>
                  <a:schemeClr val="tx1">
                    <a:lumMod val="50000"/>
                    <a:lumOff val="50000"/>
                  </a:schemeClr>
                </a:solidFill>
              </a:rPr>
              <a:t>avant le 7 Juillet.</a:t>
            </a:r>
          </a:p>
          <a:p>
            <a:pPr algn="ctr"/>
            <a:r>
              <a:rPr lang="fr-FR" sz="1000" b="1" i="1" dirty="0">
                <a:solidFill>
                  <a:schemeClr val="tx1">
                    <a:lumMod val="50000"/>
                    <a:lumOff val="50000"/>
                  </a:schemeClr>
                </a:solidFill>
              </a:rPr>
              <a:t>Au plus tard </a:t>
            </a:r>
          </a:p>
          <a:p>
            <a:pPr algn="ctr"/>
            <a:r>
              <a:rPr lang="fr-FR" sz="1000" b="1" i="1" dirty="0">
                <a:solidFill>
                  <a:schemeClr val="tx1">
                    <a:lumMod val="50000"/>
                    <a:lumOff val="50000"/>
                  </a:schemeClr>
                </a:solidFill>
              </a:rPr>
              <a:t>avant le 15 Août.</a:t>
            </a:r>
          </a:p>
        </p:txBody>
      </p:sp>
      <p:sp>
        <p:nvSpPr>
          <p:cNvPr id="17" name="ZoneTexte 16"/>
          <p:cNvSpPr txBox="1"/>
          <p:nvPr/>
        </p:nvSpPr>
        <p:spPr>
          <a:xfrm>
            <a:off x="244815" y="2174667"/>
            <a:ext cx="659155" cy="246221"/>
          </a:xfrm>
          <a:prstGeom prst="rect">
            <a:avLst/>
          </a:prstGeom>
          <a:noFill/>
        </p:spPr>
        <p:txBody>
          <a:bodyPr wrap="none" rtlCol="0">
            <a:spAutoFit/>
          </a:bodyPr>
          <a:lstStyle/>
          <a:p>
            <a:pPr algn="ctr"/>
            <a:r>
              <a:rPr lang="fr-FR" sz="1000" b="1" i="1" dirty="0">
                <a:solidFill>
                  <a:schemeClr val="tx1">
                    <a:lumMod val="50000"/>
                    <a:lumOff val="50000"/>
                  </a:schemeClr>
                </a:solidFill>
              </a:rPr>
              <a:t>9 Juillet</a:t>
            </a:r>
          </a:p>
        </p:txBody>
      </p:sp>
      <p:sp>
        <p:nvSpPr>
          <p:cNvPr id="18" name="ZoneTexte 17"/>
          <p:cNvSpPr txBox="1"/>
          <p:nvPr/>
        </p:nvSpPr>
        <p:spPr>
          <a:xfrm>
            <a:off x="247219" y="2966755"/>
            <a:ext cx="654346" cy="246221"/>
          </a:xfrm>
          <a:prstGeom prst="rect">
            <a:avLst/>
          </a:prstGeom>
          <a:noFill/>
        </p:spPr>
        <p:txBody>
          <a:bodyPr wrap="none" rtlCol="0">
            <a:spAutoFit/>
          </a:bodyPr>
          <a:lstStyle/>
          <a:p>
            <a:pPr algn="ctr"/>
            <a:r>
              <a:rPr lang="fr-FR" sz="1000" b="1" i="1" dirty="0">
                <a:solidFill>
                  <a:schemeClr val="tx1">
                    <a:lumMod val="50000"/>
                    <a:lumOff val="50000"/>
                  </a:schemeClr>
                </a:solidFill>
              </a:rPr>
              <a:t>16 Août</a:t>
            </a:r>
          </a:p>
        </p:txBody>
      </p:sp>
      <p:sp>
        <p:nvSpPr>
          <p:cNvPr id="19" name="ZoneTexte 18"/>
          <p:cNvSpPr txBox="1"/>
          <p:nvPr/>
        </p:nvSpPr>
        <p:spPr>
          <a:xfrm>
            <a:off x="-36512" y="3645024"/>
            <a:ext cx="1221809" cy="246221"/>
          </a:xfrm>
          <a:prstGeom prst="rect">
            <a:avLst/>
          </a:prstGeom>
          <a:noFill/>
        </p:spPr>
        <p:txBody>
          <a:bodyPr wrap="none" rtlCol="0">
            <a:spAutoFit/>
          </a:bodyPr>
          <a:lstStyle/>
          <a:p>
            <a:pPr algn="ctr"/>
            <a:r>
              <a:rPr lang="fr-FR" sz="1000" b="1" i="1" dirty="0">
                <a:solidFill>
                  <a:schemeClr val="tx1">
                    <a:lumMod val="50000"/>
                    <a:lumOff val="50000"/>
                  </a:schemeClr>
                </a:solidFill>
              </a:rPr>
              <a:t>Du 16 au 29 Août</a:t>
            </a:r>
          </a:p>
        </p:txBody>
      </p:sp>
      <p:sp>
        <p:nvSpPr>
          <p:cNvPr id="20" name="ZoneTexte 19"/>
          <p:cNvSpPr txBox="1"/>
          <p:nvPr/>
        </p:nvSpPr>
        <p:spPr>
          <a:xfrm>
            <a:off x="247219" y="4406915"/>
            <a:ext cx="654346" cy="246221"/>
          </a:xfrm>
          <a:prstGeom prst="rect">
            <a:avLst/>
          </a:prstGeom>
          <a:noFill/>
        </p:spPr>
        <p:txBody>
          <a:bodyPr wrap="none" rtlCol="0">
            <a:spAutoFit/>
          </a:bodyPr>
          <a:lstStyle/>
          <a:p>
            <a:pPr algn="ctr"/>
            <a:r>
              <a:rPr lang="fr-FR" sz="1000" b="1" i="1" dirty="0">
                <a:solidFill>
                  <a:schemeClr val="tx1">
                    <a:lumMod val="50000"/>
                    <a:lumOff val="50000"/>
                  </a:schemeClr>
                </a:solidFill>
              </a:rPr>
              <a:t>29 Août</a:t>
            </a:r>
          </a:p>
        </p:txBody>
      </p:sp>
      <p:sp>
        <p:nvSpPr>
          <p:cNvPr id="21" name="ZoneTexte 20"/>
          <p:cNvSpPr txBox="1"/>
          <p:nvPr/>
        </p:nvSpPr>
        <p:spPr>
          <a:xfrm>
            <a:off x="140621" y="5373216"/>
            <a:ext cx="867545" cy="400110"/>
          </a:xfrm>
          <a:prstGeom prst="rect">
            <a:avLst/>
          </a:prstGeom>
          <a:noFill/>
        </p:spPr>
        <p:txBody>
          <a:bodyPr wrap="none" rtlCol="0">
            <a:spAutoFit/>
          </a:bodyPr>
          <a:lstStyle/>
          <a:p>
            <a:pPr algn="ctr"/>
            <a:r>
              <a:rPr lang="fr-FR" sz="1000" b="1" i="1" dirty="0">
                <a:solidFill>
                  <a:schemeClr val="tx1">
                    <a:lumMod val="50000"/>
                    <a:lumOff val="50000"/>
                  </a:schemeClr>
                </a:solidFill>
              </a:rPr>
              <a:t>À partir du </a:t>
            </a:r>
          </a:p>
          <a:p>
            <a:pPr algn="ctr"/>
            <a:r>
              <a:rPr lang="fr-FR" sz="1000" b="1" i="1" dirty="0">
                <a:solidFill>
                  <a:schemeClr val="tx1">
                    <a:lumMod val="50000"/>
                    <a:lumOff val="50000"/>
                  </a:schemeClr>
                </a:solidFill>
              </a:rPr>
              <a:t>29 Août</a:t>
            </a:r>
          </a:p>
        </p:txBody>
      </p:sp>
      <p:sp>
        <p:nvSpPr>
          <p:cNvPr id="25" name="ZoneTexte 24"/>
          <p:cNvSpPr txBox="1"/>
          <p:nvPr/>
        </p:nvSpPr>
        <p:spPr>
          <a:xfrm>
            <a:off x="98942" y="6108255"/>
            <a:ext cx="950901" cy="400110"/>
          </a:xfrm>
          <a:prstGeom prst="rect">
            <a:avLst/>
          </a:prstGeom>
          <a:noFill/>
        </p:spPr>
        <p:txBody>
          <a:bodyPr wrap="none" rtlCol="0">
            <a:spAutoFit/>
          </a:bodyPr>
          <a:lstStyle/>
          <a:p>
            <a:pPr algn="ctr"/>
            <a:r>
              <a:rPr lang="fr-FR" sz="1000" b="1" i="1" dirty="0">
                <a:solidFill>
                  <a:schemeClr val="tx1">
                    <a:lumMod val="50000"/>
                    <a:lumOff val="50000"/>
                  </a:schemeClr>
                </a:solidFill>
              </a:rPr>
              <a:t>31 Août et </a:t>
            </a:r>
          </a:p>
          <a:p>
            <a:pPr algn="ctr"/>
            <a:r>
              <a:rPr lang="fr-FR" sz="1000" b="1" i="1" dirty="0">
                <a:solidFill>
                  <a:schemeClr val="tx1">
                    <a:lumMod val="50000"/>
                    <a:lumOff val="50000"/>
                  </a:schemeClr>
                </a:solidFill>
              </a:rPr>
              <a:t>3 Septembre</a:t>
            </a:r>
          </a:p>
        </p:txBody>
      </p:sp>
      <p:graphicFrame>
        <p:nvGraphicFramePr>
          <p:cNvPr id="14" name="Tableau 13"/>
          <p:cNvGraphicFramePr>
            <a:graphicFrameLocks noGrp="1"/>
          </p:cNvGraphicFramePr>
          <p:nvPr>
            <p:extLst>
              <p:ext uri="{D42A27DB-BD31-4B8C-83A1-F6EECF244321}">
                <p14:modId xmlns:p14="http://schemas.microsoft.com/office/powerpoint/2010/main" val="4130200504"/>
              </p:ext>
            </p:extLst>
          </p:nvPr>
        </p:nvGraphicFramePr>
        <p:xfrm>
          <a:off x="5652120" y="723016"/>
          <a:ext cx="3384375" cy="5393936"/>
        </p:xfrm>
        <a:graphic>
          <a:graphicData uri="http://schemas.openxmlformats.org/drawingml/2006/table">
            <a:tbl>
              <a:tblPr firstRow="1" bandRow="1">
                <a:tableStyleId>{9D7B26C5-4107-4FEC-AEDC-1716B250A1EF}</a:tableStyleId>
              </a:tblPr>
              <a:tblGrid>
                <a:gridCol w="1128125">
                  <a:extLst>
                    <a:ext uri="{9D8B030D-6E8A-4147-A177-3AD203B41FA5}">
                      <a16:colId xmlns:a16="http://schemas.microsoft.com/office/drawing/2014/main" val="20000"/>
                    </a:ext>
                  </a:extLst>
                </a:gridCol>
                <a:gridCol w="1128125">
                  <a:extLst>
                    <a:ext uri="{9D8B030D-6E8A-4147-A177-3AD203B41FA5}">
                      <a16:colId xmlns:a16="http://schemas.microsoft.com/office/drawing/2014/main" val="20001"/>
                    </a:ext>
                  </a:extLst>
                </a:gridCol>
                <a:gridCol w="1128125">
                  <a:extLst>
                    <a:ext uri="{9D8B030D-6E8A-4147-A177-3AD203B41FA5}">
                      <a16:colId xmlns:a16="http://schemas.microsoft.com/office/drawing/2014/main" val="20002"/>
                    </a:ext>
                  </a:extLst>
                </a:gridCol>
              </a:tblGrid>
              <a:tr h="408375">
                <a:tc>
                  <a:txBody>
                    <a:bodyPr/>
                    <a:lstStyle/>
                    <a:p>
                      <a:pPr algn="ctr"/>
                      <a:r>
                        <a:rPr lang="fr-FR" sz="1000" dirty="0">
                          <a:solidFill>
                            <a:schemeClr val="tx1">
                              <a:lumMod val="50000"/>
                              <a:lumOff val="50000"/>
                            </a:schemeClr>
                          </a:solidFill>
                        </a:rPr>
                        <a:t>Admin</a:t>
                      </a:r>
                    </a:p>
                    <a:p>
                      <a:pPr algn="ctr"/>
                      <a:r>
                        <a:rPr lang="fr-FR" sz="1000" dirty="0">
                          <a:solidFill>
                            <a:schemeClr val="tx1">
                              <a:lumMod val="50000"/>
                              <a:lumOff val="50000"/>
                            </a:schemeClr>
                          </a:solidFill>
                        </a:rPr>
                        <a:t>établissement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000" dirty="0">
                          <a:solidFill>
                            <a:schemeClr val="tx1">
                              <a:lumMod val="50000"/>
                              <a:lumOff val="50000"/>
                            </a:schemeClr>
                          </a:solidFill>
                        </a:rPr>
                        <a:t>Admin</a:t>
                      </a:r>
                      <a:br>
                        <a:rPr lang="fr-FR" sz="1000" dirty="0">
                          <a:solidFill>
                            <a:schemeClr val="tx1">
                              <a:lumMod val="50000"/>
                              <a:lumOff val="50000"/>
                            </a:schemeClr>
                          </a:solidFill>
                        </a:rPr>
                      </a:br>
                      <a:r>
                        <a:rPr lang="fr-FR" sz="1000" dirty="0">
                          <a:solidFill>
                            <a:schemeClr val="tx1">
                              <a:lumMod val="50000"/>
                              <a:lumOff val="50000"/>
                            </a:schemeClr>
                          </a:solidFill>
                        </a:rPr>
                        <a:t>site collaboratif</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000" dirty="0">
                          <a:solidFill>
                            <a:schemeClr val="tx1">
                              <a:lumMod val="50000"/>
                              <a:lumOff val="50000"/>
                            </a:schemeClr>
                          </a:solidFill>
                        </a:rPr>
                        <a:t>Tout</a:t>
                      </a:r>
                    </a:p>
                    <a:p>
                      <a:pPr algn="ctr"/>
                      <a:r>
                        <a:rPr lang="fr-FR" sz="1000" dirty="0">
                          <a:solidFill>
                            <a:schemeClr val="tx1">
                              <a:lumMod val="50000"/>
                              <a:lumOff val="50000"/>
                            </a:schemeClr>
                          </a:solidFill>
                        </a:rPr>
                        <a:t>utilisateur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440534">
                <a:tc>
                  <a:txBody>
                    <a:bodyPr/>
                    <a:lstStyle/>
                    <a:p>
                      <a:endParaRPr lang="fr-FR" dirty="0"/>
                    </a:p>
                    <a:p>
                      <a:r>
                        <a:rPr lang="fr-FR" baseline="0" dirty="0"/>
                        <a:t>      </a:t>
                      </a:r>
                      <a:r>
                        <a:rPr lang="fr-FR" sz="4000" baseline="0" dirty="0">
                          <a:solidFill>
                            <a:schemeClr val="bg1"/>
                          </a:solidFill>
                        </a:rPr>
                        <a:t>-</a:t>
                      </a:r>
                      <a:endParaRPr lang="fr-FR" sz="1800" baseline="0" dirty="0">
                        <a:solidFill>
                          <a:schemeClr val="bg1"/>
                        </a:solidFill>
                      </a:endParaRP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9AE5">
                        <a:alpha val="20000"/>
                      </a:srgbClr>
                    </a:solidFill>
                  </a:tcPr>
                </a:tc>
                <a:extLst>
                  <a:ext uri="{0D108BD9-81ED-4DB2-BD59-A6C34878D82A}">
                    <a16:rowId xmlns:a16="http://schemas.microsoft.com/office/drawing/2014/main" val="10001"/>
                  </a:ext>
                </a:extLst>
              </a:tr>
              <a:tr h="2081211">
                <a:tc>
                  <a:txBody>
                    <a:bodyPr/>
                    <a:lstStyle/>
                    <a:p>
                      <a:pPr algn="ctr"/>
                      <a:r>
                        <a:rPr lang="fr-FR" sz="1000" b="1" dirty="0">
                          <a:solidFill>
                            <a:schemeClr val="tx1">
                              <a:lumMod val="50000"/>
                              <a:lumOff val="50000"/>
                            </a:schemeClr>
                          </a:solidFill>
                        </a:rPr>
                        <a:t>Admin</a:t>
                      </a:r>
                    </a:p>
                    <a:p>
                      <a:pPr algn="ctr"/>
                      <a:r>
                        <a:rPr lang="fr-FR" sz="1000" b="1" dirty="0">
                          <a:solidFill>
                            <a:schemeClr val="tx1">
                              <a:lumMod val="50000"/>
                              <a:lumOff val="50000"/>
                            </a:schemeClr>
                          </a:solidFill>
                        </a:rPr>
                        <a:t>établissement</a:t>
                      </a:r>
                    </a:p>
                  </a:txBody>
                  <a:tcPr anchor="b">
                    <a:lnR w="12700" cap="flat" cmpd="sng" algn="ctr">
                      <a:solidFill>
                        <a:schemeClr val="bg1"/>
                      </a:solidFill>
                      <a:prstDash val="solid"/>
                      <a:round/>
                      <a:headEnd type="none" w="med" len="med"/>
                      <a:tailEnd type="none" w="med" len="med"/>
                    </a:lnR>
                  </a:tcPr>
                </a:tc>
                <a:tc>
                  <a:txBody>
                    <a:bodyPr/>
                    <a:lstStyle/>
                    <a:p>
                      <a:pPr algn="ctr"/>
                      <a:r>
                        <a:rPr lang="fr-FR" sz="1000" b="1" dirty="0">
                          <a:solidFill>
                            <a:schemeClr val="tx1">
                              <a:lumMod val="50000"/>
                              <a:lumOff val="50000"/>
                            </a:schemeClr>
                          </a:solidFill>
                        </a:rPr>
                        <a:t>Admin</a:t>
                      </a:r>
                      <a:br>
                        <a:rPr lang="fr-FR" sz="1000" b="1" dirty="0">
                          <a:solidFill>
                            <a:schemeClr val="tx1">
                              <a:lumMod val="50000"/>
                              <a:lumOff val="50000"/>
                            </a:schemeClr>
                          </a:solidFill>
                        </a:rPr>
                      </a:br>
                      <a:r>
                        <a:rPr lang="fr-FR" sz="1000" b="1" dirty="0">
                          <a:solidFill>
                            <a:schemeClr val="tx1">
                              <a:lumMod val="50000"/>
                              <a:lumOff val="50000"/>
                            </a:schemeClr>
                          </a:solidFill>
                        </a:rPr>
                        <a:t>site collaboratif</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r-FR" sz="1000" b="1" dirty="0">
                          <a:solidFill>
                            <a:schemeClr val="tx1">
                              <a:lumMod val="50000"/>
                              <a:lumOff val="50000"/>
                            </a:schemeClr>
                          </a:solidFill>
                        </a:rPr>
                        <a:t>Tout</a:t>
                      </a:r>
                    </a:p>
                    <a:p>
                      <a:pPr algn="ctr"/>
                      <a:r>
                        <a:rPr lang="fr-FR" sz="1000" b="1" dirty="0">
                          <a:solidFill>
                            <a:schemeClr val="tx1">
                              <a:lumMod val="50000"/>
                              <a:lumOff val="50000"/>
                            </a:schemeClr>
                          </a:solidFill>
                        </a:rPr>
                        <a:t>utilisateur</a:t>
                      </a:r>
                    </a:p>
                  </a:txBody>
                  <a:tcPr anchor="b">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1463816">
                <a:tc>
                  <a:txBody>
                    <a:bodyPr/>
                    <a:lstStyle/>
                    <a:p>
                      <a:endParaRPr lang="fr-FR" dirty="0"/>
                    </a:p>
                  </a:txBody>
                  <a:tcPr>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E5">
                        <a:alpha val="20000"/>
                      </a:srgbClr>
                    </a:solidFill>
                  </a:tcPr>
                </a:tc>
                <a:tc>
                  <a:txBody>
                    <a:bodyPr/>
                    <a:lstStyle/>
                    <a:p>
                      <a:endParaRPr lang="fr-FR" sz="1800" baseline="0" dirty="0"/>
                    </a:p>
                    <a:p>
                      <a:r>
                        <a:rPr lang="fr-FR" sz="2400" baseline="0" dirty="0"/>
                        <a:t> </a:t>
                      </a:r>
                      <a:r>
                        <a:rPr lang="fr-FR" sz="4000" baseline="0" dirty="0"/>
                        <a:t>  </a:t>
                      </a:r>
                      <a:r>
                        <a:rPr lang="fr-FR" sz="4000" baseline="0" dirty="0">
                          <a:solidFill>
                            <a:schemeClr val="bg1"/>
                          </a:solidFill>
                        </a:rPr>
                        <a:t>-</a:t>
                      </a:r>
                      <a:r>
                        <a:rPr lang="fr-FR" dirty="0"/>
                        <a:t>    </a:t>
                      </a:r>
                    </a:p>
                  </a:txBody>
                  <a:tcP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9AE5">
                        <a:alpha val="20000"/>
                      </a:srgbClr>
                    </a:solidFill>
                  </a:tcPr>
                </a:tc>
                <a:extLst>
                  <a:ext uri="{0D108BD9-81ED-4DB2-BD59-A6C34878D82A}">
                    <a16:rowId xmlns:a16="http://schemas.microsoft.com/office/drawing/2014/main" val="10003"/>
                  </a:ext>
                </a:extLst>
              </a:tr>
            </a:tbl>
          </a:graphicData>
        </a:graphic>
      </p:graphicFrame>
      <p:sp>
        <p:nvSpPr>
          <p:cNvPr id="55" name="Rectangle à coins arrondis 54">
            <a:hlinkClick r:id="rId8" action="ppaction://hlinksldjump"/>
          </p:cNvPr>
          <p:cNvSpPr/>
          <p:nvPr/>
        </p:nvSpPr>
        <p:spPr>
          <a:xfrm>
            <a:off x="8172400" y="170080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FP-2</a:t>
            </a:r>
          </a:p>
        </p:txBody>
      </p:sp>
      <p:sp>
        <p:nvSpPr>
          <p:cNvPr id="56" name="Rectangle à coins arrondis 55">
            <a:hlinkClick r:id="rId9" action="ppaction://hlinksldjump"/>
          </p:cNvPr>
          <p:cNvSpPr/>
          <p:nvPr/>
        </p:nvSpPr>
        <p:spPr>
          <a:xfrm>
            <a:off x="5867959" y="4683333"/>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FP-3</a:t>
            </a:r>
          </a:p>
        </p:txBody>
      </p:sp>
      <p:sp>
        <p:nvSpPr>
          <p:cNvPr id="57" name="Rectangle à coins arrondis 56">
            <a:hlinkClick r:id="rId10" action="ppaction://hlinksldjump"/>
          </p:cNvPr>
          <p:cNvSpPr/>
          <p:nvPr/>
        </p:nvSpPr>
        <p:spPr>
          <a:xfrm>
            <a:off x="5867961" y="4971365"/>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FP-4</a:t>
            </a:r>
          </a:p>
        </p:txBody>
      </p:sp>
      <p:sp>
        <p:nvSpPr>
          <p:cNvPr id="58" name="Rectangle à coins arrondis 57">
            <a:hlinkClick r:id="rId11" action="ppaction://hlinksldjump"/>
          </p:cNvPr>
          <p:cNvSpPr/>
          <p:nvPr/>
        </p:nvSpPr>
        <p:spPr>
          <a:xfrm>
            <a:off x="5867960" y="5547429"/>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FP-7</a:t>
            </a:r>
          </a:p>
        </p:txBody>
      </p:sp>
      <p:sp>
        <p:nvSpPr>
          <p:cNvPr id="59" name="Rectangle à coins arrondis 58">
            <a:hlinkClick r:id="rId12" action="ppaction://hlinksldjump"/>
          </p:cNvPr>
          <p:cNvSpPr/>
          <p:nvPr/>
        </p:nvSpPr>
        <p:spPr>
          <a:xfrm>
            <a:off x="7076429" y="5062082"/>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FP-1</a:t>
            </a:r>
          </a:p>
        </p:txBody>
      </p:sp>
      <p:sp>
        <p:nvSpPr>
          <p:cNvPr id="60" name="Rectangle à coins arrondis 59">
            <a:hlinkClick r:id="rId13" action="ppaction://hlinksldjump"/>
          </p:cNvPr>
          <p:cNvSpPr/>
          <p:nvPr/>
        </p:nvSpPr>
        <p:spPr>
          <a:xfrm>
            <a:off x="7076427" y="540234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FP-5</a:t>
            </a:r>
          </a:p>
        </p:txBody>
      </p:sp>
      <p:sp>
        <p:nvSpPr>
          <p:cNvPr id="35" name="Rectangle à coins arrondis 34">
            <a:hlinkClick r:id="rId12" action="ppaction://hlinksldjump"/>
          </p:cNvPr>
          <p:cNvSpPr/>
          <p:nvPr/>
        </p:nvSpPr>
        <p:spPr>
          <a:xfrm>
            <a:off x="7076428" y="170080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FP-1</a:t>
            </a:r>
          </a:p>
        </p:txBody>
      </p:sp>
      <p:sp>
        <p:nvSpPr>
          <p:cNvPr id="26" name="Rectangle à coins arrondis 25">
            <a:hlinkClick r:id="rId14" action="ppaction://hlinksldjump"/>
          </p:cNvPr>
          <p:cNvSpPr/>
          <p:nvPr/>
        </p:nvSpPr>
        <p:spPr>
          <a:xfrm>
            <a:off x="5868144" y="5832310"/>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FP-8</a:t>
            </a:r>
          </a:p>
        </p:txBody>
      </p:sp>
      <p:grpSp>
        <p:nvGrpSpPr>
          <p:cNvPr id="6" name="Group 5"/>
          <p:cNvGrpSpPr/>
          <p:nvPr/>
        </p:nvGrpSpPr>
        <p:grpSpPr>
          <a:xfrm>
            <a:off x="6300192" y="2980948"/>
            <a:ext cx="2193560" cy="648072"/>
            <a:chOff x="6300192" y="2980948"/>
            <a:chExt cx="2193560" cy="648072"/>
          </a:xfrm>
        </p:grpSpPr>
        <p:sp>
          <p:nvSpPr>
            <p:cNvPr id="10" name="Rectangle 9"/>
            <p:cNvSpPr/>
            <p:nvPr/>
          </p:nvSpPr>
          <p:spPr>
            <a:xfrm>
              <a:off x="6444208" y="3060360"/>
              <a:ext cx="216024" cy="72008"/>
            </a:xfrm>
            <a:prstGeom prst="rect">
              <a:avLst/>
            </a:prstGeom>
            <a:solidFill>
              <a:srgbClr val="FC8038"/>
            </a:solidFill>
            <a:ln>
              <a:solidFill>
                <a:srgbClr val="FC8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6732240" y="2980948"/>
              <a:ext cx="1473480" cy="230832"/>
            </a:xfrm>
            <a:prstGeom prst="rect">
              <a:avLst/>
            </a:prstGeom>
            <a:noFill/>
          </p:spPr>
          <p:txBody>
            <a:bodyPr wrap="none" rtlCol="0">
              <a:spAutoFit/>
            </a:bodyPr>
            <a:lstStyle/>
            <a:p>
              <a:r>
                <a:rPr lang="fr-FR" sz="900" dirty="0"/>
                <a:t>Opérations automatiques</a:t>
              </a:r>
              <a:endParaRPr lang="en-US" sz="900" dirty="0"/>
            </a:p>
          </p:txBody>
        </p:sp>
        <p:sp>
          <p:nvSpPr>
            <p:cNvPr id="12" name="Rectangle 11"/>
            <p:cNvSpPr/>
            <p:nvPr/>
          </p:nvSpPr>
          <p:spPr>
            <a:xfrm>
              <a:off x="6444208" y="3268980"/>
              <a:ext cx="216024" cy="720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6732240" y="3189568"/>
              <a:ext cx="1120820" cy="230832"/>
            </a:xfrm>
            <a:prstGeom prst="rect">
              <a:avLst/>
            </a:prstGeom>
            <a:noFill/>
          </p:spPr>
          <p:txBody>
            <a:bodyPr wrap="none" rtlCol="0">
              <a:spAutoFit/>
            </a:bodyPr>
            <a:lstStyle/>
            <a:p>
              <a:r>
                <a:rPr lang="fr-FR" sz="900" dirty="0"/>
                <a:t>Actions manuelles</a:t>
              </a:r>
              <a:endParaRPr lang="en-US" sz="900" dirty="0"/>
            </a:p>
          </p:txBody>
        </p:sp>
        <p:sp>
          <p:nvSpPr>
            <p:cNvPr id="27" name="ZoneTexte 26"/>
            <p:cNvSpPr txBox="1"/>
            <p:nvPr/>
          </p:nvSpPr>
          <p:spPr>
            <a:xfrm>
              <a:off x="6351258" y="3398188"/>
              <a:ext cx="1793524" cy="230832"/>
            </a:xfrm>
            <a:prstGeom prst="rect">
              <a:avLst/>
            </a:prstGeom>
            <a:noFill/>
          </p:spPr>
          <p:txBody>
            <a:bodyPr wrap="square" rtlCol="0">
              <a:spAutoFit/>
            </a:bodyPr>
            <a:lstStyle/>
            <a:p>
              <a:r>
                <a:rPr lang="fr-FR" sz="900" dirty="0"/>
                <a:t>FP-1    Fiche pratique n°1 </a:t>
              </a:r>
              <a:endParaRPr lang="en-US" sz="900" dirty="0"/>
            </a:p>
          </p:txBody>
        </p:sp>
        <p:sp>
          <p:nvSpPr>
            <p:cNvPr id="4" name="Rectangle à coins arrondis 3"/>
            <p:cNvSpPr/>
            <p:nvPr/>
          </p:nvSpPr>
          <p:spPr>
            <a:xfrm>
              <a:off x="6300192" y="2980948"/>
              <a:ext cx="2193560" cy="64807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à coins arrondis 28">
            <a:hlinkClick r:id="rId10" action="ppaction://hlinksldjump"/>
          </p:cNvPr>
          <p:cNvSpPr/>
          <p:nvPr/>
        </p:nvSpPr>
        <p:spPr>
          <a:xfrm>
            <a:off x="5868144" y="5259397"/>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FP-6</a:t>
            </a:r>
          </a:p>
        </p:txBody>
      </p:sp>
    </p:spTree>
    <p:extLst>
      <p:ext uri="{BB962C8B-B14F-4D97-AF65-F5344CB8AC3E}">
        <p14:creationId xmlns:p14="http://schemas.microsoft.com/office/powerpoint/2010/main" val="13090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865130"/>
            <a:ext cx="9108504" cy="707886"/>
          </a:xfrm>
          <a:prstGeom prst="rect">
            <a:avLst/>
          </a:prstGeom>
        </p:spPr>
        <p:txBody>
          <a:bodyPr wrap="square">
            <a:spAutoFit/>
          </a:bodyPr>
          <a:lstStyle/>
          <a:p>
            <a:pPr algn="ctr"/>
            <a:r>
              <a:rPr lang="fr-FR" sz="4000" b="1" dirty="0">
                <a:solidFill>
                  <a:schemeClr val="bg2"/>
                </a:solidFill>
                <a:latin typeface="Tahoma" panose="020B0604030504040204" pitchFamily="34" charset="0"/>
                <a:ea typeface="Tahoma" panose="020B0604030504040204" pitchFamily="34" charset="0"/>
                <a:cs typeface="Tahoma" panose="020B0604030504040204" pitchFamily="34" charset="0"/>
              </a:rPr>
              <a:t>Opérations automatiques</a:t>
            </a:r>
            <a:endParaRPr lang="fr-FR"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4</a:t>
            </a:fld>
            <a:endParaRPr lang="fr-FR"/>
          </a:p>
        </p:txBody>
      </p:sp>
    </p:spTree>
    <p:extLst>
      <p:ext uri="{BB962C8B-B14F-4D97-AF65-F5344CB8AC3E}">
        <p14:creationId xmlns:p14="http://schemas.microsoft.com/office/powerpoint/2010/main" val="378424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088152"/>
            <a:ext cx="9108504" cy="5693866"/>
          </a:xfrm>
          <a:prstGeom prst="rect">
            <a:avLst/>
          </a:prstGeom>
        </p:spPr>
        <p:txBody>
          <a:bodyPr wrap="square">
            <a:spAutoFit/>
          </a:bodyPr>
          <a:lstStyle/>
          <a:p>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Les opérations suivantes sont réalisées </a:t>
            </a:r>
            <a:r>
              <a:rPr lang="fr-FR" sz="1600" b="1" i="1" dirty="0">
                <a:solidFill>
                  <a:schemeClr val="bg2"/>
                </a:solidFill>
                <a:latin typeface="Tahoma" panose="020B0604030504040204" pitchFamily="34" charset="0"/>
                <a:ea typeface="Tahoma" panose="020B0604030504040204" pitchFamily="34" charset="0"/>
                <a:cs typeface="Tahoma" panose="020B0604030504040204" pitchFamily="34" charset="0"/>
              </a:rPr>
              <a:t>automatiquement</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 sur les données du portail</a:t>
            </a:r>
          </a:p>
          <a:p>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spcAft>
                <a:spcPts val="600"/>
              </a:spcAft>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Tous les sites d’établissement, les sites collaboratifs, les sites personnels, les contenus et les messages sont conservés</a:t>
            </a:r>
          </a:p>
          <a:p>
            <a:pPr marL="285750" lvl="0" indent="-285750">
              <a:spcAft>
                <a:spcPts val="600"/>
              </a:spcAft>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Toutes les équipes et la gestion des droits d’accès sont conservées, mais les membres des équipes peuvent changer:</a:t>
            </a:r>
          </a:p>
          <a:p>
            <a:pPr marL="742950" lvl="1" indent="-285750">
              <a:spcAft>
                <a:spcPts val="600"/>
              </a:spcAft>
              <a:buFont typeface="Wingdings" panose="05000000000000000000" pitchFamily="2" charset="2"/>
              <a:buChar char="v"/>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Les élèves et les parents sont retirés de leurs sites collaboratifs et de leurs équipes</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spcAft>
                <a:spcPts val="600"/>
              </a:spcAft>
              <a:buFont typeface="Wingdings" panose="05000000000000000000" pitchFamily="2" charset="2"/>
              <a:buChar char="v"/>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enseignants, non enseignants et agents sont conservés dans leurs sites collaboratifs et leurs équipes </a:t>
            </a: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(sauf en cas de changement d’établissement)</a:t>
            </a:r>
          </a:p>
          <a:p>
            <a:pPr marL="742950" lvl="1" indent="-285750">
              <a:spcAft>
                <a:spcPts val="1200"/>
              </a:spcAft>
              <a:buFont typeface="Wingdings" panose="05000000000000000000" pitchFamily="2" charset="2"/>
              <a:buChar char="v"/>
            </a:pPr>
            <a:r>
              <a:rPr lang="fr-FR" sz="1600" b="1" dirty="0">
                <a:solidFill>
                  <a:schemeClr val="bg2"/>
                </a:solidFill>
                <a:latin typeface="Tahoma" panose="020B0604030504040204" pitchFamily="34" charset="0"/>
                <a:ea typeface="Tahoma" panose="020B0604030504040204" pitchFamily="34" charset="0"/>
                <a:cs typeface="Tahoma" panose="020B0604030504040204" pitchFamily="34" charset="0"/>
              </a:rPr>
              <a:t>Les équipes sous l’ancienne version du module équipe sont migrées vers la nouvelle version du module équipe</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Les administrateurs d’établissement restent administrateurs de leur établissement (sauf en cas de changement d’établissement)</a:t>
            </a:r>
          </a:p>
          <a:p>
            <a:pPr marL="285750" indent="-285750">
              <a:spcAft>
                <a:spcPts val="1200"/>
              </a:spcAft>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Les propriétaires et administrateurs de sites collaboratifs restent propriétaires et administrateurs de leurs sites collaboratifs (sauf en cas de changement d’établissement)</a:t>
            </a:r>
          </a:p>
          <a:p>
            <a:r>
              <a:rPr lang="fr-FR" sz="1600" dirty="0">
                <a:solidFill>
                  <a:srgbClr val="808080"/>
                </a:solidFill>
                <a:latin typeface="Tahoma" panose="020B0604030504040204" pitchFamily="34" charset="0"/>
                <a:ea typeface="Tahoma" panose="020B0604030504040204" pitchFamily="34" charset="0"/>
                <a:cs typeface="Tahoma" panose="020B0604030504040204" pitchFamily="34" charset="0"/>
              </a:rPr>
              <a:t>Pour plus d’information, consulter la page de l’aide en ligne « </a:t>
            </a:r>
            <a:r>
              <a:rPr lang="fr-FR" sz="16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rPr>
              <a:t>utiliser des équipes</a:t>
            </a:r>
            <a:r>
              <a:rPr lang="fr-FR" sz="1600" dirty="0">
                <a:solidFill>
                  <a:srgbClr val="808080"/>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Opération automatique:</a:t>
            </a:r>
          </a:p>
          <a:p>
            <a:pPr algn="ctr"/>
            <a:r>
              <a:rPr lang="fr-FR" dirty="0"/>
              <a:t>Bascule des données du portail</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5</a:t>
            </a:fld>
            <a:endParaRPr lang="fr-FR" dirty="0"/>
          </a:p>
        </p:txBody>
      </p:sp>
      <p:sp>
        <p:nvSpPr>
          <p:cNvPr id="6" name="ZoneTexte 5"/>
          <p:cNvSpPr txBox="1"/>
          <p:nvPr/>
        </p:nvSpPr>
        <p:spPr>
          <a:xfrm>
            <a:off x="6308067" y="6276151"/>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81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770537"/>
          </a:xfrm>
          <a:prstGeom prst="rect">
            <a:avLst/>
          </a:prstGeom>
        </p:spPr>
        <p:txBody>
          <a:bodyPr wrap="square">
            <a:spAutoFit/>
          </a:bodyPr>
          <a:lstStyle/>
          <a:p>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Suite à l’import dans ATRIUM des premiers annuaires fédérateurs de la nouvelle année scolaire</a:t>
            </a:r>
          </a:p>
          <a:p>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Les nouveaux comptes sont créés</a:t>
            </a:r>
          </a:p>
          <a:p>
            <a:pPr lvl="0"/>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Les comptes toujours présents sont mis à jour avec leurs nouvelles affectations (classe, groupes…)</a:t>
            </a: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ne sont plus présents sont placés en instance de suppression :</a:t>
            </a: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200150" lvl="2" indent="-285750">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se sont déjà connectés à ATRIUM l’année précédente ont 90 jours pour récupérer leurs données avant suppression définitive de leur compte (durant ces 90 jours, ils ont uniquement accès à leur site personnel)</a:t>
            </a:r>
          </a:p>
          <a:p>
            <a:pPr marL="1200150" lvl="2" indent="-285750">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ne sont jamais connectés à ATRIUM sont immédiatement supprimés</a:t>
            </a:r>
          </a:p>
          <a:p>
            <a:pPr marL="1200150" lvl="2"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600" dirty="0">
                <a:solidFill>
                  <a:schemeClr val="bg2"/>
                </a:solidFill>
                <a:latin typeface="Tahoma" panose="020B0604030504040204" pitchFamily="34" charset="0"/>
                <a:ea typeface="Tahoma" panose="020B0604030504040204" pitchFamily="34" charset="0"/>
                <a:cs typeface="Tahoma" panose="020B0604030504040204" pitchFamily="34" charset="0"/>
              </a:rPr>
              <a:t>Tous les comptes manuels sont placés en instance de suppression</a:t>
            </a: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fr-FR" sz="1600" i="1" dirty="0">
                <a:solidFill>
                  <a:schemeClr val="bg2"/>
                </a:solidFill>
                <a:latin typeface="Tahoma" panose="020B0604030504040204" pitchFamily="34" charset="0"/>
                <a:ea typeface="Tahoma" panose="020B0604030504040204" pitchFamily="34" charset="0"/>
                <a:cs typeface="Tahoma" panose="020B0604030504040204" pitchFamily="34" charset="0"/>
              </a:rPr>
              <a:t>NB : Les comptes des Agents Régionaux des Lycées (ARL – Profil "Agents") ne sont pas mis en instance de suppression</a:t>
            </a:r>
            <a:endParaRPr lang="en-US" sz="1600" i="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Opération automatique:</a:t>
            </a:r>
          </a:p>
          <a:p>
            <a:pPr algn="ctr"/>
            <a:r>
              <a:rPr lang="fr-FR" dirty="0"/>
              <a:t>Bascule des données de l’annuaire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6</a:t>
            </a:fld>
            <a:endParaRPr lang="fr-FR" dirty="0"/>
          </a:p>
        </p:txBody>
      </p:sp>
      <p:sp>
        <p:nvSpPr>
          <p:cNvPr id="6" name="ZoneTexte 5"/>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38437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865130"/>
            <a:ext cx="9108504" cy="707886"/>
          </a:xfrm>
          <a:prstGeom prst="rect">
            <a:avLst/>
          </a:prstGeom>
        </p:spPr>
        <p:txBody>
          <a:bodyPr wrap="square">
            <a:spAutoFit/>
          </a:bodyPr>
          <a:lstStyle/>
          <a:p>
            <a:pPr algn="ctr"/>
            <a:r>
              <a:rPr lang="fr-FR" sz="4000" b="1" dirty="0">
                <a:solidFill>
                  <a:schemeClr val="bg2"/>
                </a:solidFill>
                <a:latin typeface="Tahoma" panose="020B0604030504040204" pitchFamily="34" charset="0"/>
                <a:ea typeface="Tahoma" panose="020B0604030504040204" pitchFamily="34" charset="0"/>
                <a:cs typeface="Tahoma" panose="020B0604030504040204" pitchFamily="34" charset="0"/>
              </a:rPr>
              <a:t>Fiches pratiques</a:t>
            </a:r>
            <a:endParaRPr lang="fr-FR"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7</a:t>
            </a:fld>
            <a:endParaRPr lang="fr-FR"/>
          </a:p>
        </p:txBody>
      </p:sp>
    </p:spTree>
    <p:extLst>
      <p:ext uri="{BB962C8B-B14F-4D97-AF65-F5344CB8AC3E}">
        <p14:creationId xmlns:p14="http://schemas.microsoft.com/office/powerpoint/2010/main" val="209465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24744"/>
            <a:ext cx="9108504" cy="5170646"/>
          </a:xfrm>
          <a:prstGeom prst="rect">
            <a:avLst/>
          </a:prstGeom>
        </p:spPr>
        <p:txBody>
          <a:bodyPr wrap="square">
            <a:spAutoFit/>
          </a:bodyPr>
          <a:lstStyle/>
          <a:p>
            <a:pPr marL="285750" indent="-285750">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et propriétaires de sites collaboratifs.</a:t>
            </a:r>
          </a:p>
          <a:p>
            <a:endParaRPr lang="fr-FR" sz="15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Avant la fin de l’année scolaire ou après la réouverture d’ATRIUM.</a:t>
            </a:r>
          </a:p>
          <a:p>
            <a:endParaRPr lang="fr-FR" sz="15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Supprimer les contenus périmés, afin de ne plus les avoir dans ATRIUM à la rentrée.</a:t>
            </a:r>
          </a:p>
          <a:p>
            <a:endParaRPr lang="fr-FR" sz="15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Afin de nettoyer les sites collaboratifs d’ATRIUM, deux opérations possibles:</a:t>
            </a:r>
          </a:p>
          <a:p>
            <a:endParaRPr lang="fr-FR" sz="15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257300" lvl="2" indent="-342900">
              <a:buFont typeface="+mj-lt"/>
              <a:buAutoNum type="arabicPeriod"/>
            </a:pPr>
            <a:r>
              <a:rPr lang="fr-FR" sz="1500" u="sng" dirty="0">
                <a:solidFill>
                  <a:schemeClr val="bg2"/>
                </a:solidFill>
                <a:latin typeface="Tahoma" panose="020B0604030504040204" pitchFamily="34" charset="0"/>
                <a:ea typeface="Tahoma" panose="020B0604030504040204" pitchFamily="34" charset="0"/>
                <a:cs typeface="Tahoma" panose="020B0604030504040204" pitchFamily="34" charset="0"/>
              </a:rPr>
              <a:t>Suppression d’un contenu périmé</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au sein d’un site collaboratif</a:t>
            </a:r>
          </a:p>
          <a:p>
            <a:pPr marL="1657350" lvl="3" indent="-285750">
              <a:spcAft>
                <a:spcPts val="300"/>
              </a:spcAft>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Dans la liste «Mes sites», choisir le site collaboratif</a:t>
            </a:r>
          </a:p>
          <a:p>
            <a:pPr marL="1657350" lvl="3" indent="-285750">
              <a:spcAft>
                <a:spcPts val="300"/>
              </a:spcAft>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Cliquer sur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puis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Contenu</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657350" lvl="3" indent="-285750">
              <a:spcAft>
                <a:spcPts val="600"/>
              </a:spcAft>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Pour chaque contenu, choisir l’action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ou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Déplacer dans la corbeille</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57300" lvl="2" indent="-342900">
              <a:buFont typeface="+mj-lt"/>
              <a:buAutoNum type="arabicPeriod"/>
            </a:pPr>
            <a:r>
              <a:rPr lang="fr-FR" sz="1500" u="sng" dirty="0">
                <a:solidFill>
                  <a:schemeClr val="bg2"/>
                </a:solidFill>
                <a:latin typeface="Tahoma" panose="020B0604030504040204" pitchFamily="34" charset="0"/>
                <a:ea typeface="Tahoma" panose="020B0604030504040204" pitchFamily="34" charset="0"/>
                <a:cs typeface="Tahoma" panose="020B0604030504040204" pitchFamily="34" charset="0"/>
              </a:rPr>
              <a:t>Suppression d’un site collaboratif</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500" i="1" dirty="0">
                <a:solidFill>
                  <a:schemeClr val="bg2"/>
                </a:solidFill>
                <a:latin typeface="Tahoma" panose="020B0604030504040204" pitchFamily="34" charset="0"/>
                <a:ea typeface="Tahoma" panose="020B0604030504040204" pitchFamily="34" charset="0"/>
                <a:cs typeface="Tahoma" panose="020B0604030504040204" pitchFamily="34" charset="0"/>
              </a:rPr>
              <a:t>uniquement par le propriétaire du site</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657350" lvl="3" indent="-285750">
              <a:spcAft>
                <a:spcPts val="300"/>
              </a:spcAft>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Se rendre dans les pages d’administration du site, section «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Paramètres</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657350" lvl="3" indent="-285750">
              <a:spcAft>
                <a:spcPts val="300"/>
              </a:spcAft>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 bouton «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Supprimer le site</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 en bas de la page</a:t>
            </a:r>
          </a:p>
          <a:p>
            <a:pPr marL="1657350" lvl="3" indent="-285750">
              <a:buFont typeface="Arial" panose="020B0604020202020204" pitchFamily="34" charset="0"/>
              <a:buChar char="•"/>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Attention</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en fonction du volume du contenu, la suppression d’un site peut être longue et montrer une erreur de type 503 sur la page Atrium. Néanmoins, le traitement continue, la suppression du site est réalisée. Sinon, relancer la suppression </a:t>
            </a:r>
            <a:r>
              <a:rPr lang="fr-FR" sz="1500">
                <a:solidFill>
                  <a:schemeClr val="bg2"/>
                </a:solidFill>
                <a:latin typeface="Tahoma" panose="020B0604030504040204" pitchFamily="34" charset="0"/>
                <a:ea typeface="Tahoma" panose="020B0604030504040204" pitchFamily="34" charset="0"/>
                <a:cs typeface="Tahoma" panose="020B0604030504040204" pitchFamily="34" charset="0"/>
              </a:rPr>
              <a:t>du site.</a:t>
            </a:r>
            <a:endParaRPr lang="fr-FR" sz="15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n°1</a:t>
            </a:r>
          </a:p>
          <a:p>
            <a:pPr algn="ctr"/>
            <a:r>
              <a:rPr lang="fr-FR" dirty="0"/>
              <a:t>Nettoyage des sites collaboratifs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8</a:t>
            </a:fld>
            <a:endParaRPr lang="fr-FR" dirty="0"/>
          </a:p>
        </p:txBody>
      </p:sp>
      <p:sp>
        <p:nvSpPr>
          <p:cNvPr id="5" name="ZoneTexte 4"/>
          <p:cNvSpPr txBox="1"/>
          <p:nvPr/>
        </p:nvSpPr>
        <p:spPr>
          <a:xfrm>
            <a:off x="6344579" y="6218446"/>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788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24744"/>
            <a:ext cx="9108504" cy="5555367"/>
          </a:xfrm>
          <a:prstGeom prst="rect">
            <a:avLst/>
          </a:prstGeom>
        </p:spPr>
        <p:txBody>
          <a:bodyPr wrap="square">
            <a:spAutoFit/>
          </a:bodyPr>
          <a:lstStyle/>
          <a:p>
            <a:pPr marL="285750" indent="-285750">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742950" lvl="1" indent="-285750">
              <a:buFont typeface="Wingdings" panose="05000000000000000000" pitchFamily="2" charset="2"/>
              <a:buChar char="ü"/>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Tous les parents et les élèves</a:t>
            </a:r>
          </a:p>
          <a:p>
            <a:pPr marL="742950" lvl="1" indent="-285750">
              <a:spcAft>
                <a:spcPts val="1200"/>
              </a:spcAft>
              <a:buFont typeface="Wingdings" panose="05000000000000000000" pitchFamily="2" charset="2"/>
              <a:buChar char="ü"/>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et enseignants </a:t>
            </a: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qui changent d’établissement</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ou quittent ATRIUM au changement d’année scolaire</a:t>
            </a:r>
          </a:p>
          <a:p>
            <a:pPr marL="285750" indent="-285750">
              <a:spcAft>
                <a:spcPts val="1200"/>
              </a:spcAft>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500" u="sng" dirty="0">
                <a:solidFill>
                  <a:schemeClr val="bg2"/>
                </a:solidFill>
                <a:latin typeface="Tahoma" panose="020B0604030504040204" pitchFamily="34" charset="0"/>
                <a:ea typeface="Tahoma" panose="020B0604030504040204" pitchFamily="34" charset="0"/>
                <a:cs typeface="Tahoma" panose="020B0604030504040204" pitchFamily="34" charset="0"/>
              </a:rPr>
              <a:t>Au plus tard le 15 août</a:t>
            </a:r>
            <a:endParaRPr lang="fr-FR" sz="15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Récupérer les contenus que l’utilisateur souhaite conserver avant qu’il n’y ait plus accès. Cela concerne :</a:t>
            </a:r>
          </a:p>
          <a:p>
            <a:pPr marL="742950" lvl="1" indent="-285750">
              <a:buFont typeface="Wingdings" panose="05000000000000000000" pitchFamily="2" charset="2"/>
              <a:buChar char="q"/>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Les contenus des sites collaboratifs </a:t>
            </a:r>
            <a:r>
              <a:rPr lang="fr-FR" sz="1500" u="sng" dirty="0">
                <a:solidFill>
                  <a:schemeClr val="bg2"/>
                </a:solidFill>
                <a:latin typeface="Tahoma" panose="020B0604030504040204" pitchFamily="34" charset="0"/>
                <a:ea typeface="Tahoma" panose="020B0604030504040204" pitchFamily="34" charset="0"/>
                <a:cs typeface="Tahoma" panose="020B0604030504040204" pitchFamily="34" charset="0"/>
              </a:rPr>
              <a:t>pour les élèves et les parents</a:t>
            </a:r>
          </a:p>
          <a:p>
            <a:pPr marL="742950" lvl="1" indent="-285750">
              <a:spcAft>
                <a:spcPts val="1200"/>
              </a:spcAft>
              <a:buFont typeface="Wingdings" panose="05000000000000000000" pitchFamily="2" charset="2"/>
              <a:buChar char="q"/>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Les contenus du site d’établissement et des sites collaboratifs qui s’y trouvent pour tous les </a:t>
            </a:r>
            <a:r>
              <a:rPr lang="fr-FR" sz="1500" u="sng" dirty="0">
                <a:solidFill>
                  <a:schemeClr val="bg2"/>
                </a:solidFill>
                <a:latin typeface="Tahoma" panose="020B0604030504040204" pitchFamily="34" charset="0"/>
                <a:ea typeface="Tahoma" panose="020B0604030504040204" pitchFamily="34" charset="0"/>
                <a:cs typeface="Tahoma" panose="020B0604030504040204" pitchFamily="34" charset="0"/>
              </a:rPr>
              <a:t>utilisateurs qui changent d’établissement</a:t>
            </a: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 y compris les enseignants. Les utilisateurs qui auront changé d’établissement n’auront accès qu’à leur nouveau lycée d’affectation après la réouverture d’ATRIUM</a:t>
            </a:r>
          </a:p>
          <a:p>
            <a:pPr marL="285750" indent="-285750">
              <a:buFont typeface="Wingdings" panose="05000000000000000000" pitchFamily="2" charset="2"/>
              <a:buChar char="ü"/>
            </a:pPr>
            <a:r>
              <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742950" lvl="1" indent="-285750">
              <a:buFont typeface="Wingdings" panose="05000000000000000000" pitchFamily="2" charset="2"/>
              <a:buChar char="ü"/>
            </a:pPr>
            <a:r>
              <a:rPr lang="fr-FR" sz="1500" u="sng" dirty="0">
                <a:solidFill>
                  <a:schemeClr val="bg2"/>
                </a:solidFill>
                <a:latin typeface="Tahoma" panose="020B0604030504040204" pitchFamily="34" charset="0"/>
                <a:ea typeface="Tahoma" panose="020B0604030504040204" pitchFamily="34" charset="0"/>
                <a:cs typeface="Tahoma" panose="020B0604030504040204" pitchFamily="34" charset="0"/>
              </a:rPr>
              <a:t>Récupérer un document</a:t>
            </a:r>
          </a:p>
          <a:p>
            <a:pPr marL="1657350" lvl="3" indent="-285750">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 document à récupérer</a:t>
            </a:r>
          </a:p>
          <a:p>
            <a:pPr marL="1657350" lvl="3" indent="-285750">
              <a:spcAft>
                <a:spcPts val="300"/>
              </a:spcAft>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l’action « Téléchargement » pour télécharger le document sur son ordinateur</a:t>
            </a:r>
            <a:endParaRPr lang="fr-FR" sz="15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ü"/>
            </a:pPr>
            <a:r>
              <a:rPr lang="fr-FR" sz="1500" u="sng" dirty="0">
                <a:solidFill>
                  <a:schemeClr val="bg2"/>
                </a:solidFill>
                <a:latin typeface="Tahoma" panose="020B0604030504040204" pitchFamily="34" charset="0"/>
                <a:ea typeface="Tahoma" panose="020B0604030504040204" pitchFamily="34" charset="0"/>
                <a:cs typeface="Tahoma" panose="020B0604030504040204" pitchFamily="34" charset="0"/>
              </a:rPr>
              <a:t>Récupérer un contenu web, un article de blog ou un sujet de forum</a:t>
            </a:r>
          </a:p>
          <a:p>
            <a:pPr marL="1657350" lvl="3" indent="-285750">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 contenu à récupérer</a:t>
            </a:r>
          </a:p>
          <a:p>
            <a:pPr marL="1657350" lvl="3" indent="-285750">
              <a:buFont typeface="Arial" panose="020B0604020202020204" pitchFamily="34" charset="0"/>
              <a:buChar char="•"/>
            </a:pPr>
            <a:r>
              <a:rPr lang="fr-FR" sz="1500" dirty="0">
                <a:solidFill>
                  <a:schemeClr val="bg2"/>
                </a:solidFill>
                <a:latin typeface="Tahoma" panose="020B0604030504040204" pitchFamily="34" charset="0"/>
                <a:ea typeface="Tahoma" panose="020B0604030504040204" pitchFamily="34" charset="0"/>
                <a:cs typeface="Tahoma" panose="020B0604030504040204" pitchFamily="34" charset="0"/>
              </a:rPr>
              <a:t>Copier le contenu (sélection du contenu + clic droit &gt; copier) et le coller dans un document sur son ordinateur</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n°2</a:t>
            </a:r>
          </a:p>
          <a:p>
            <a:pPr algn="ctr"/>
            <a:r>
              <a:rPr lang="fr-FR" dirty="0"/>
              <a:t>Récupération des contenus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9</a:t>
            </a:fld>
            <a:endParaRPr lang="fr-FR" dirty="0"/>
          </a:p>
        </p:txBody>
      </p:sp>
      <p:sp>
        <p:nvSpPr>
          <p:cNvPr id="5" name="ZoneTexte 4"/>
          <p:cNvSpPr txBox="1"/>
          <p:nvPr/>
        </p:nvSpPr>
        <p:spPr>
          <a:xfrm>
            <a:off x="6156176" y="6316737"/>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372684660"/>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TotalTime>
  <Words>1964</Words>
  <Application>Microsoft Macintosh PowerPoint</Application>
  <PresentationFormat>Affichage à l'écran (4:3)</PresentationFormat>
  <Paragraphs>285</Paragraphs>
  <Slides>16</Slides>
  <Notes>3</Notes>
  <HiddenSlides>0</HiddenSlides>
  <MMClips>0</MMClips>
  <ScaleCrop>false</ScaleCrop>
  <HeadingPairs>
    <vt:vector size="6" baseType="variant">
      <vt:variant>
        <vt:lpstr>Polices utilisées</vt:lpstr>
      </vt:variant>
      <vt:variant>
        <vt:i4>6</vt:i4>
      </vt:variant>
      <vt:variant>
        <vt:lpstr>Thème</vt:lpstr>
      </vt:variant>
      <vt:variant>
        <vt:i4>15</vt:i4>
      </vt:variant>
      <vt:variant>
        <vt:lpstr>Titres des diapositives</vt:lpstr>
      </vt:variant>
      <vt:variant>
        <vt:i4>16</vt:i4>
      </vt:variant>
    </vt:vector>
  </HeadingPairs>
  <TitlesOfParts>
    <vt:vector size="37" baseType="lpstr">
      <vt:lpstr>Arial</vt:lpstr>
      <vt:lpstr>Arial Narrow</vt:lpstr>
      <vt:lpstr>Calibri</vt:lpstr>
      <vt:lpstr>Lucida Bright</vt:lpstr>
      <vt:lpstr>Tahoma</vt:lpstr>
      <vt:lpstr>Wingdings</vt:lpstr>
      <vt:lpstr>Conception personnalisée</vt:lpstr>
      <vt:lpstr>1_Modèle par défaut</vt:lpstr>
      <vt:lpstr>3_Modèle par défaut</vt:lpstr>
      <vt:lpstr>Modèle par défaut</vt:lpstr>
      <vt:lpstr>2_Modèle par défaut</vt:lpstr>
      <vt:lpstr>4_Modèle par défaut</vt:lpstr>
      <vt:lpstr>5_Modèle par défaut</vt:lpstr>
      <vt:lpstr>8_Modèle par défaut</vt:lpstr>
      <vt:lpstr>9_Modèle par défaut</vt:lpstr>
      <vt:lpstr>11_Modèle par défaut</vt:lpstr>
      <vt:lpstr>22_Modèle par défaut</vt:lpstr>
      <vt:lpstr>23_Modèle par défaut</vt:lpstr>
      <vt:lpstr>13_Modèle par défaut</vt:lpstr>
      <vt:lpstr>21_Modèle par défaut</vt:lpstr>
      <vt:lpstr>14_Modèle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John Tranier</cp:lastModifiedBy>
  <cp:revision>1020</cp:revision>
  <cp:lastPrinted>2016-06-02T07:46:28Z</cp:lastPrinted>
  <dcterms:created xsi:type="dcterms:W3CDTF">2007-11-30T18:57:55Z</dcterms:created>
  <dcterms:modified xsi:type="dcterms:W3CDTF">2018-07-12T09:36:52Z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