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4"/>
    <p:sldMasterId id="2147483703" r:id="rId5"/>
    <p:sldMasterId id="2147483761" r:id="rId6"/>
    <p:sldMasterId id="2147483762" r:id="rId7"/>
    <p:sldMasterId id="2147483808" r:id="rId8"/>
    <p:sldMasterId id="2147483821" r:id="rId9"/>
    <p:sldMasterId id="2147483833" r:id="rId10"/>
    <p:sldMasterId id="2147483901" r:id="rId11"/>
    <p:sldMasterId id="2147483925" r:id="rId12"/>
    <p:sldMasterId id="2147483959" r:id="rId13"/>
    <p:sldMasterId id="2147483983" r:id="rId14"/>
    <p:sldMasterId id="2147483996" r:id="rId15"/>
    <p:sldMasterId id="2147484035" r:id="rId16"/>
    <p:sldMasterId id="2147484047" r:id="rId17"/>
    <p:sldMasterId id="2147484060" r:id="rId18"/>
  </p:sldMasterIdLst>
  <p:notesMasterIdLst>
    <p:notesMasterId r:id="rId36"/>
  </p:notesMasterIdLst>
  <p:handoutMasterIdLst>
    <p:handoutMasterId r:id="rId37"/>
  </p:handoutMasterIdLst>
  <p:sldIdLst>
    <p:sldId id="389" r:id="rId19"/>
    <p:sldId id="420" r:id="rId20"/>
    <p:sldId id="447" r:id="rId21"/>
    <p:sldId id="458" r:id="rId22"/>
    <p:sldId id="445" r:id="rId23"/>
    <p:sldId id="424" r:id="rId24"/>
    <p:sldId id="431" r:id="rId25"/>
    <p:sldId id="426" r:id="rId26"/>
    <p:sldId id="439" r:id="rId27"/>
    <p:sldId id="440" r:id="rId28"/>
    <p:sldId id="441" r:id="rId29"/>
    <p:sldId id="436" r:id="rId30"/>
    <p:sldId id="437" r:id="rId31"/>
    <p:sldId id="449" r:id="rId32"/>
    <p:sldId id="450" r:id="rId33"/>
    <p:sldId id="438" r:id="rId34"/>
    <p:sldId id="448" r:id="rId3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FFFF66"/>
    <a:srgbClr val="FFD5D5"/>
    <a:srgbClr val="FFC1C1"/>
    <a:srgbClr val="FFA3A3"/>
    <a:srgbClr val="009AE5"/>
    <a:srgbClr val="BFBFBF"/>
    <a:srgbClr val="FC8038"/>
    <a:srgbClr val="51B0B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07162-8B90-4859-9BA7-4046422A93C5}" v="221" dt="2020-07-03T12:19:35.7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030" autoAdjust="0"/>
  </p:normalViewPr>
  <p:slideViewPr>
    <p:cSldViewPr>
      <p:cViewPr varScale="1">
        <p:scale>
          <a:sx n="69" d="100"/>
          <a:sy n="69" d="100"/>
        </p:scale>
        <p:origin x="1440" y="4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9234"/>
    </p:cViewPr>
  </p:sorterViewPr>
  <p:notesViewPr>
    <p:cSldViewPr>
      <p:cViewPr varScale="1">
        <p:scale>
          <a:sx n="56" d="100"/>
          <a:sy n="56" d="100"/>
        </p:scale>
        <p:origin x="-186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TIEZ, GERALDINE" userId="1a046676-6364-4563-b57a-868fd72f4d19" providerId="ADAL" clId="{5C307162-8B90-4859-9BA7-4046422A93C5}"/>
    <pc:docChg chg="undo custSel modSld">
      <pc:chgData name="CATTIEZ, GERALDINE" userId="1a046676-6364-4563-b57a-868fd72f4d19" providerId="ADAL" clId="{5C307162-8B90-4859-9BA7-4046422A93C5}" dt="2020-07-03T12:19:42.648" v="1023" actId="14100"/>
      <pc:docMkLst>
        <pc:docMk/>
      </pc:docMkLst>
      <pc:sldChg chg="modSp">
        <pc:chgData name="CATTIEZ, GERALDINE" userId="1a046676-6364-4563-b57a-868fd72f4d19" providerId="ADAL" clId="{5C307162-8B90-4859-9BA7-4046422A93C5}" dt="2020-07-02T15:43:10.312" v="335" actId="5793"/>
        <pc:sldMkLst>
          <pc:docMk/>
          <pc:sldMk cId="2141584819" sldId="436"/>
        </pc:sldMkLst>
        <pc:spChg chg="mod">
          <ac:chgData name="CATTIEZ, GERALDINE" userId="1a046676-6364-4563-b57a-868fd72f4d19" providerId="ADAL" clId="{5C307162-8B90-4859-9BA7-4046422A93C5}" dt="2020-07-02T15:43:10.312" v="335" actId="5793"/>
          <ac:spMkLst>
            <pc:docMk/>
            <pc:sldMk cId="2141584819" sldId="436"/>
            <ac:spMk id="2" creationId="{00000000-0000-0000-0000-000000000000}"/>
          </ac:spMkLst>
        </pc:spChg>
      </pc:sldChg>
      <pc:sldChg chg="modSp">
        <pc:chgData name="CATTIEZ, GERALDINE" userId="1a046676-6364-4563-b57a-868fd72f4d19" providerId="ADAL" clId="{5C307162-8B90-4859-9BA7-4046422A93C5}" dt="2020-07-02T15:40:54.136" v="280" actId="20577"/>
        <pc:sldMkLst>
          <pc:docMk/>
          <pc:sldMk cId="2141584819" sldId="437"/>
        </pc:sldMkLst>
        <pc:spChg chg="mod">
          <ac:chgData name="CATTIEZ, GERALDINE" userId="1a046676-6364-4563-b57a-868fd72f4d19" providerId="ADAL" clId="{5C307162-8B90-4859-9BA7-4046422A93C5}" dt="2020-07-02T15:40:54.136" v="280" actId="20577"/>
          <ac:spMkLst>
            <pc:docMk/>
            <pc:sldMk cId="2141584819" sldId="437"/>
            <ac:spMk id="2" creationId="{00000000-0000-0000-0000-000000000000}"/>
          </ac:spMkLst>
        </pc:spChg>
      </pc:sldChg>
      <pc:sldChg chg="modSp">
        <pc:chgData name="CATTIEZ, GERALDINE" userId="1a046676-6364-4563-b57a-868fd72f4d19" providerId="ADAL" clId="{5C307162-8B90-4859-9BA7-4046422A93C5}" dt="2020-07-02T15:40:29.851" v="274"/>
        <pc:sldMkLst>
          <pc:docMk/>
          <pc:sldMk cId="1364134354" sldId="438"/>
        </pc:sldMkLst>
        <pc:spChg chg="mod">
          <ac:chgData name="CATTIEZ, GERALDINE" userId="1a046676-6364-4563-b57a-868fd72f4d19" providerId="ADAL" clId="{5C307162-8B90-4859-9BA7-4046422A93C5}" dt="2020-07-02T15:40:29.851" v="274"/>
          <ac:spMkLst>
            <pc:docMk/>
            <pc:sldMk cId="1364134354" sldId="438"/>
            <ac:spMk id="2" creationId="{00000000-0000-0000-0000-000000000000}"/>
          </ac:spMkLst>
        </pc:spChg>
      </pc:sldChg>
      <pc:sldChg chg="modSp">
        <pc:chgData name="CATTIEZ, GERALDINE" userId="1a046676-6364-4563-b57a-868fd72f4d19" providerId="ADAL" clId="{5C307162-8B90-4859-9BA7-4046422A93C5}" dt="2020-07-02T15:48:14.395" v="393" actId="1036"/>
        <pc:sldMkLst>
          <pc:docMk/>
          <pc:sldMk cId="1157884135" sldId="439"/>
        </pc:sldMkLst>
        <pc:spChg chg="mod">
          <ac:chgData name="CATTIEZ, GERALDINE" userId="1a046676-6364-4563-b57a-868fd72f4d19" providerId="ADAL" clId="{5C307162-8B90-4859-9BA7-4046422A93C5}" dt="2020-07-02T15:48:14.395" v="393" actId="1036"/>
          <ac:spMkLst>
            <pc:docMk/>
            <pc:sldMk cId="1157884135" sldId="439"/>
            <ac:spMk id="2" creationId="{00000000-0000-0000-0000-000000000000}"/>
          </ac:spMkLst>
        </pc:spChg>
      </pc:sldChg>
      <pc:sldChg chg="modSp">
        <pc:chgData name="CATTIEZ, GERALDINE" userId="1a046676-6364-4563-b57a-868fd72f4d19" providerId="ADAL" clId="{5C307162-8B90-4859-9BA7-4046422A93C5}" dt="2020-07-02T15:47:32.339" v="390" actId="20577"/>
        <pc:sldMkLst>
          <pc:docMk/>
          <pc:sldMk cId="1372684660" sldId="440"/>
        </pc:sldMkLst>
        <pc:spChg chg="mod">
          <ac:chgData name="CATTIEZ, GERALDINE" userId="1a046676-6364-4563-b57a-868fd72f4d19" providerId="ADAL" clId="{5C307162-8B90-4859-9BA7-4046422A93C5}" dt="2020-07-02T15:47:32.339" v="390" actId="20577"/>
          <ac:spMkLst>
            <pc:docMk/>
            <pc:sldMk cId="1372684660" sldId="440"/>
            <ac:spMk id="2" creationId="{00000000-0000-0000-0000-000000000000}"/>
          </ac:spMkLst>
        </pc:spChg>
      </pc:sldChg>
      <pc:sldChg chg="modSp">
        <pc:chgData name="CATTIEZ, GERALDINE" userId="1a046676-6364-4563-b57a-868fd72f4d19" providerId="ADAL" clId="{5C307162-8B90-4859-9BA7-4046422A93C5}" dt="2020-07-02T15:43:39.400" v="343" actId="20577"/>
        <pc:sldMkLst>
          <pc:docMk/>
          <pc:sldMk cId="3124589592" sldId="441"/>
        </pc:sldMkLst>
        <pc:spChg chg="mod">
          <ac:chgData name="CATTIEZ, GERALDINE" userId="1a046676-6364-4563-b57a-868fd72f4d19" providerId="ADAL" clId="{5C307162-8B90-4859-9BA7-4046422A93C5}" dt="2020-07-02T15:43:39.400" v="343" actId="20577"/>
          <ac:spMkLst>
            <pc:docMk/>
            <pc:sldMk cId="3124589592" sldId="441"/>
            <ac:spMk id="2" creationId="{00000000-0000-0000-0000-000000000000}"/>
          </ac:spMkLst>
        </pc:spChg>
      </pc:sldChg>
      <pc:sldChg chg="addSp delSp modSp">
        <pc:chgData name="CATTIEZ, GERALDINE" userId="1a046676-6364-4563-b57a-868fd72f4d19" providerId="ADAL" clId="{5C307162-8B90-4859-9BA7-4046422A93C5}" dt="2020-07-03T12:19:42.648" v="1023" actId="14100"/>
        <pc:sldMkLst>
          <pc:docMk/>
          <pc:sldMk cId="1309057884" sldId="447"/>
        </pc:sldMkLst>
        <pc:spChg chg="mod">
          <ac:chgData name="CATTIEZ, GERALDINE" userId="1a046676-6364-4563-b57a-868fd72f4d19" providerId="ADAL" clId="{5C307162-8B90-4859-9BA7-4046422A93C5}" dt="2020-07-03T12:18:08.223" v="1013" actId="20577"/>
          <ac:spMkLst>
            <pc:docMk/>
            <pc:sldMk cId="1309057884" sldId="447"/>
            <ac:spMk id="21" creationId="{00000000-0000-0000-0000-000000000000}"/>
          </ac:spMkLst>
        </pc:spChg>
        <pc:spChg chg="mod">
          <ac:chgData name="CATTIEZ, GERALDINE" userId="1a046676-6364-4563-b57a-868fd72f4d19" providerId="ADAL" clId="{5C307162-8B90-4859-9BA7-4046422A93C5}" dt="2020-07-03T12:19:42.648" v="1023" actId="14100"/>
          <ac:spMkLst>
            <pc:docMk/>
            <pc:sldMk cId="1309057884" sldId="447"/>
            <ac:spMk id="22" creationId="{A05EA569-D4CC-4CA9-8B3F-8FC7C61E6861}"/>
          </ac:spMkLst>
        </pc:spChg>
        <pc:spChg chg="mod">
          <ac:chgData name="CATTIEZ, GERALDINE" userId="1a046676-6364-4563-b57a-868fd72f4d19" providerId="ADAL" clId="{5C307162-8B90-4859-9BA7-4046422A93C5}" dt="2020-07-02T15:55:32.759" v="452" actId="1036"/>
          <ac:spMkLst>
            <pc:docMk/>
            <pc:sldMk cId="1309057884" sldId="447"/>
            <ac:spMk id="26" creationId="{00000000-0000-0000-0000-000000000000}"/>
          </ac:spMkLst>
        </pc:spChg>
        <pc:spChg chg="mod">
          <ac:chgData name="CATTIEZ, GERALDINE" userId="1a046676-6364-4563-b57a-868fd72f4d19" providerId="ADAL" clId="{5C307162-8B90-4859-9BA7-4046422A93C5}" dt="2020-07-02T15:55:21.526" v="438" actId="1036"/>
          <ac:spMkLst>
            <pc:docMk/>
            <pc:sldMk cId="1309057884" sldId="447"/>
            <ac:spMk id="29" creationId="{00000000-0000-0000-0000-000000000000}"/>
          </ac:spMkLst>
        </pc:spChg>
        <pc:spChg chg="mod">
          <ac:chgData name="CATTIEZ, GERALDINE" userId="1a046676-6364-4563-b57a-868fd72f4d19" providerId="ADAL" clId="{5C307162-8B90-4859-9BA7-4046422A93C5}" dt="2020-07-03T12:18:20.734" v="1018" actId="20577"/>
          <ac:spMkLst>
            <pc:docMk/>
            <pc:sldMk cId="1309057884" sldId="447"/>
            <ac:spMk id="31" creationId="{CA56C069-93FA-411B-ABC8-D461104BD293}"/>
          </ac:spMkLst>
        </pc:spChg>
        <pc:spChg chg="add mod">
          <ac:chgData name="CATTIEZ, GERALDINE" userId="1a046676-6364-4563-b57a-868fd72f4d19" providerId="ADAL" clId="{5C307162-8B90-4859-9BA7-4046422A93C5}" dt="2020-07-02T15:55:49.275" v="462" actId="1038"/>
          <ac:spMkLst>
            <pc:docMk/>
            <pc:sldMk cId="1309057884" sldId="447"/>
            <ac:spMk id="32" creationId="{7F516C23-663A-4FD3-9FBE-709A4B03E931}"/>
          </ac:spMkLst>
        </pc:spChg>
        <pc:spChg chg="mod">
          <ac:chgData name="CATTIEZ, GERALDINE" userId="1a046676-6364-4563-b57a-868fd72f4d19" providerId="ADAL" clId="{5C307162-8B90-4859-9BA7-4046422A93C5}" dt="2020-07-02T15:55:06.155" v="424" actId="1036"/>
          <ac:spMkLst>
            <pc:docMk/>
            <pc:sldMk cId="1309057884" sldId="447"/>
            <ac:spMk id="56" creationId="{00000000-0000-0000-0000-000000000000}"/>
          </ac:spMkLst>
        </pc:spChg>
        <pc:spChg chg="mod">
          <ac:chgData name="CATTIEZ, GERALDINE" userId="1a046676-6364-4563-b57a-868fd72f4d19" providerId="ADAL" clId="{5C307162-8B90-4859-9BA7-4046422A93C5}" dt="2020-07-02T15:55:15.886" v="431" actId="1036"/>
          <ac:spMkLst>
            <pc:docMk/>
            <pc:sldMk cId="1309057884" sldId="447"/>
            <ac:spMk id="57" creationId="{00000000-0000-0000-0000-000000000000}"/>
          </ac:spMkLst>
        </pc:spChg>
        <pc:spChg chg="mod">
          <ac:chgData name="CATTIEZ, GERALDINE" userId="1a046676-6364-4563-b57a-868fd72f4d19" providerId="ADAL" clId="{5C307162-8B90-4859-9BA7-4046422A93C5}" dt="2020-07-02T15:55:26.776" v="445" actId="1036"/>
          <ac:spMkLst>
            <pc:docMk/>
            <pc:sldMk cId="1309057884" sldId="447"/>
            <ac:spMk id="58" creationId="{00000000-0000-0000-0000-000000000000}"/>
          </ac:spMkLst>
        </pc:spChg>
        <pc:grpChg chg="mod">
          <ac:chgData name="CATTIEZ, GERALDINE" userId="1a046676-6364-4563-b57a-868fd72f4d19" providerId="ADAL" clId="{5C307162-8B90-4859-9BA7-4046422A93C5}" dt="2020-07-02T15:50:19.902" v="399" actId="1036"/>
          <ac:grpSpMkLst>
            <pc:docMk/>
            <pc:sldMk cId="1309057884" sldId="447"/>
            <ac:grpSpMk id="6" creationId="{00000000-0000-0000-0000-000000000000}"/>
          </ac:grpSpMkLst>
        </pc:grpChg>
        <pc:grpChg chg="mod">
          <ac:chgData name="CATTIEZ, GERALDINE" userId="1a046676-6364-4563-b57a-868fd72f4d19" providerId="ADAL" clId="{5C307162-8B90-4859-9BA7-4046422A93C5}" dt="2020-07-03T12:19:35.724" v="1022" actId="18245"/>
          <ac:grpSpMkLst>
            <pc:docMk/>
            <pc:sldMk cId="1309057884" sldId="447"/>
            <ac:grpSpMk id="8" creationId="{EA10449D-3027-43E2-9070-BC62F1140A23}"/>
          </ac:grpSpMkLst>
        </pc:grpChg>
        <pc:graphicFrameChg chg="del mod">
          <ac:chgData name="CATTIEZ, GERALDINE" userId="1a046676-6364-4563-b57a-868fd72f4d19" providerId="ADAL" clId="{5C307162-8B90-4859-9BA7-4046422A93C5}" dt="2020-07-03T12:19:35.724" v="1022" actId="18245"/>
          <ac:graphicFrameMkLst>
            <pc:docMk/>
            <pc:sldMk cId="1309057884" sldId="447"/>
            <ac:graphicFrameMk id="9" creationId="{00000000-0000-0000-0000-000000000000}"/>
          </ac:graphicFrameMkLst>
        </pc:graphicFrameChg>
        <pc:graphicFrameChg chg="mod modGraphic">
          <ac:chgData name="CATTIEZ, GERALDINE" userId="1a046676-6364-4563-b57a-868fd72f4d19" providerId="ADAL" clId="{5C307162-8B90-4859-9BA7-4046422A93C5}" dt="2020-07-02T15:55:45.714" v="460" actId="14734"/>
          <ac:graphicFrameMkLst>
            <pc:docMk/>
            <pc:sldMk cId="1309057884" sldId="447"/>
            <ac:graphicFrameMk id="14" creationId="{00000000-0000-0000-0000-000000000000}"/>
          </ac:graphicFrameMkLst>
        </pc:graphicFrameChg>
      </pc:sldChg>
      <pc:sldChg chg="delSp modSp">
        <pc:chgData name="CATTIEZ, GERALDINE" userId="1a046676-6364-4563-b57a-868fd72f4d19" providerId="ADAL" clId="{5C307162-8B90-4859-9BA7-4046422A93C5}" dt="2020-07-03T12:17:27.573" v="1010" actId="20577"/>
        <pc:sldMkLst>
          <pc:docMk/>
          <pc:sldMk cId="3120440501" sldId="448"/>
        </pc:sldMkLst>
        <pc:spChg chg="mod">
          <ac:chgData name="CATTIEZ, GERALDINE" userId="1a046676-6364-4563-b57a-868fd72f4d19" providerId="ADAL" clId="{5C307162-8B90-4859-9BA7-4046422A93C5}" dt="2020-07-03T12:17:27.573" v="1010" actId="20577"/>
          <ac:spMkLst>
            <pc:docMk/>
            <pc:sldMk cId="3120440501" sldId="448"/>
            <ac:spMk id="2" creationId="{00000000-0000-0000-0000-000000000000}"/>
          </ac:spMkLst>
        </pc:spChg>
        <pc:spChg chg="del">
          <ac:chgData name="CATTIEZ, GERALDINE" userId="1a046676-6364-4563-b57a-868fd72f4d19" providerId="ADAL" clId="{5C307162-8B90-4859-9BA7-4046422A93C5}" dt="2020-07-02T14:45:05.101" v="205" actId="478"/>
          <ac:spMkLst>
            <pc:docMk/>
            <pc:sldMk cId="3120440501" sldId="448"/>
            <ac:spMk id="6" creationId="{06E67EB3-5D66-4DA0-B41E-A34234880281}"/>
          </ac:spMkLst>
        </pc:spChg>
      </pc:sldChg>
      <pc:sldChg chg="modSp">
        <pc:chgData name="CATTIEZ, GERALDINE" userId="1a046676-6364-4563-b57a-868fd72f4d19" providerId="ADAL" clId="{5C307162-8B90-4859-9BA7-4046422A93C5}" dt="2020-07-02T15:42:46.198" v="329" actId="20577"/>
        <pc:sldMkLst>
          <pc:docMk/>
          <pc:sldMk cId="3279205583" sldId="449"/>
        </pc:sldMkLst>
        <pc:spChg chg="mod">
          <ac:chgData name="CATTIEZ, GERALDINE" userId="1a046676-6364-4563-b57a-868fd72f4d19" providerId="ADAL" clId="{5C307162-8B90-4859-9BA7-4046422A93C5}" dt="2020-07-02T15:42:46.198" v="329" actId="20577"/>
          <ac:spMkLst>
            <pc:docMk/>
            <pc:sldMk cId="3279205583" sldId="449"/>
            <ac:spMk id="2" creationId="{00000000-0000-0000-0000-000000000000}"/>
          </ac:spMkLst>
        </pc:spChg>
      </pc:sldChg>
      <pc:sldChg chg="delSp modSp">
        <pc:chgData name="CATTIEZ, GERALDINE" userId="1a046676-6364-4563-b57a-868fd72f4d19" providerId="ADAL" clId="{5C307162-8B90-4859-9BA7-4046422A93C5}" dt="2020-07-02T15:40:10.674" v="272" actId="20577"/>
        <pc:sldMkLst>
          <pc:docMk/>
          <pc:sldMk cId="1537400968" sldId="450"/>
        </pc:sldMkLst>
        <pc:spChg chg="mod">
          <ac:chgData name="CATTIEZ, GERALDINE" userId="1a046676-6364-4563-b57a-868fd72f4d19" providerId="ADAL" clId="{5C307162-8B90-4859-9BA7-4046422A93C5}" dt="2020-07-02T15:40:10.674" v="272" actId="20577"/>
          <ac:spMkLst>
            <pc:docMk/>
            <pc:sldMk cId="1537400968" sldId="450"/>
            <ac:spMk id="2" creationId="{00000000-0000-0000-0000-000000000000}"/>
          </ac:spMkLst>
        </pc:spChg>
        <pc:spChg chg="del">
          <ac:chgData name="CATTIEZ, GERALDINE" userId="1a046676-6364-4563-b57a-868fd72f4d19" providerId="ADAL" clId="{5C307162-8B90-4859-9BA7-4046422A93C5}" dt="2020-07-02T14:37:07.525" v="2" actId="478"/>
          <ac:spMkLst>
            <pc:docMk/>
            <pc:sldMk cId="1537400968" sldId="450"/>
            <ac:spMk id="6" creationId="{327158DD-54D7-475B-BB0B-BD7D657941EB}"/>
          </ac:spMkLst>
        </pc:spChg>
      </pc:sldChg>
      <pc:sldChg chg="delSp">
        <pc:chgData name="CATTIEZ, GERALDINE" userId="1a046676-6364-4563-b57a-868fd72f4d19" providerId="ADAL" clId="{5C307162-8B90-4859-9BA7-4046422A93C5}" dt="2020-07-02T14:34:35.357" v="0" actId="478"/>
        <pc:sldMkLst>
          <pc:docMk/>
          <pc:sldMk cId="174595477" sldId="458"/>
        </pc:sldMkLst>
        <pc:spChg chg="del">
          <ac:chgData name="CATTIEZ, GERALDINE" userId="1a046676-6364-4563-b57a-868fd72f4d19" providerId="ADAL" clId="{5C307162-8B90-4859-9BA7-4046422A93C5}" dt="2020-07-02T14:34:35.357" v="0" actId="478"/>
          <ac:spMkLst>
            <pc:docMk/>
            <pc:sldMk cId="174595477" sldId="458"/>
            <ac:spMk id="5" creationId="{87FA1CE6-74A1-4FC0-A5CA-1D26ED2586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EF29A889-A0E3-4831-B3D2-679950D5BFAA}" type="datetimeFigureOut">
              <a:rPr lang="fr-FR"/>
              <a:pPr>
                <a:defRPr/>
              </a:pPr>
              <a:t>29/06/2020</a:t>
            </a:fld>
            <a:endParaRPr lang="fr-FR"/>
          </a:p>
        </p:txBody>
      </p:sp>
      <p:sp>
        <p:nvSpPr>
          <p:cNvPr id="4" name="Espace réservé du pied de page 3"/>
          <p:cNvSpPr>
            <a:spLocks noGrp="1"/>
          </p:cNvSpPr>
          <p:nvPr>
            <p:ph type="ftr" sz="quarter" idx="2"/>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1961AA50-C148-47FD-BEC1-BB87EFB83C1C}" type="slidenum">
              <a:rPr lang="fr-FR"/>
              <a:pPr>
                <a:defRPr/>
              </a:pPr>
              <a:t>‹N°›</a:t>
            </a:fld>
            <a:endParaRPr lang="fr-FR"/>
          </a:p>
        </p:txBody>
      </p:sp>
    </p:spTree>
    <p:extLst>
      <p:ext uri="{BB962C8B-B14F-4D97-AF65-F5344CB8AC3E}">
        <p14:creationId xmlns:p14="http://schemas.microsoft.com/office/powerpoint/2010/main" val="231543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16F064F8-B1F5-4B01-B2C5-2CB78A337586}" type="datetimeFigureOut">
              <a:rPr lang="fr-FR"/>
              <a:pPr>
                <a:defRPr/>
              </a:pPr>
              <a:t>25/06/2020</a:t>
            </a:fld>
            <a:endParaRPr lang="fr-FR"/>
          </a:p>
        </p:txBody>
      </p:sp>
      <p:sp>
        <p:nvSpPr>
          <p:cNvPr id="4" name="Espace réservé de l'image des diapositives 3"/>
          <p:cNvSpPr>
            <a:spLocks noGrp="1" noRot="1" noChangeAspect="1"/>
          </p:cNvSpPr>
          <p:nvPr>
            <p:ph type="sldImg" idx="2"/>
          </p:nvPr>
        </p:nvSpPr>
        <p:spPr>
          <a:xfrm>
            <a:off x="993775" y="769938"/>
            <a:ext cx="5111750" cy="3835400"/>
          </a:xfrm>
          <a:prstGeom prst="rect">
            <a:avLst/>
          </a:prstGeom>
          <a:noFill/>
          <a:ln w="12700">
            <a:solidFill>
              <a:prstClr val="black"/>
            </a:solidFill>
          </a:ln>
        </p:spPr>
        <p:txBody>
          <a:bodyPr vert="horz" lIns="99040" tIns="49521" rIns="99040" bIns="49521" rtlCol="0" anchor="ctr"/>
          <a:lstStyle/>
          <a:p>
            <a:pPr lvl="0"/>
            <a:endParaRPr lang="fr-FR" noProof="0"/>
          </a:p>
        </p:txBody>
      </p:sp>
      <p:sp>
        <p:nvSpPr>
          <p:cNvPr id="5" name="Espace réservé des commentaires 4"/>
          <p:cNvSpPr>
            <a:spLocks noGrp="1"/>
          </p:cNvSpPr>
          <p:nvPr>
            <p:ph type="body" sz="quarter" idx="3"/>
          </p:nvPr>
        </p:nvSpPr>
        <p:spPr>
          <a:xfrm>
            <a:off x="709616" y="4860926"/>
            <a:ext cx="5680075" cy="4605338"/>
          </a:xfrm>
          <a:prstGeom prst="rect">
            <a:avLst/>
          </a:prstGeom>
        </p:spPr>
        <p:txBody>
          <a:bodyPr vert="horz" lIns="99040" tIns="49521" rIns="99040" bIns="4952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9744C727-55C2-4ABA-AFE7-CB15CE9809E9}" type="slidenum">
              <a:rPr lang="fr-FR"/>
              <a:pPr>
                <a:defRPr/>
              </a:pPr>
              <a:t>‹N°›</a:t>
            </a:fld>
            <a:endParaRPr lang="fr-FR"/>
          </a:p>
        </p:txBody>
      </p:sp>
    </p:spTree>
    <p:extLst>
      <p:ext uri="{BB962C8B-B14F-4D97-AF65-F5344CB8AC3E}">
        <p14:creationId xmlns:p14="http://schemas.microsoft.com/office/powerpoint/2010/main" val="4025449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a:t>
            </a:fld>
            <a:endParaRPr lang="fr-FR"/>
          </a:p>
        </p:txBody>
      </p:sp>
    </p:spTree>
    <p:extLst>
      <p:ext uri="{BB962C8B-B14F-4D97-AF65-F5344CB8AC3E}">
        <p14:creationId xmlns:p14="http://schemas.microsoft.com/office/powerpoint/2010/main" val="4574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744C727-55C2-4ABA-AFE7-CB15CE9809E9}" type="slidenum">
              <a:rPr lang="fr-FR" smtClean="0"/>
              <a:pPr>
                <a:defRPr/>
              </a:pPr>
              <a:t>3</a:t>
            </a:fld>
            <a:endParaRPr lang="fr-FR"/>
          </a:p>
        </p:txBody>
      </p:sp>
    </p:spTree>
    <p:extLst>
      <p:ext uri="{BB962C8B-B14F-4D97-AF65-F5344CB8AC3E}">
        <p14:creationId xmlns:p14="http://schemas.microsoft.com/office/powerpoint/2010/main" val="32913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11</a:t>
            </a:fld>
            <a:endParaRPr lang="fr-FR"/>
          </a:p>
        </p:txBody>
      </p:sp>
    </p:spTree>
    <p:extLst>
      <p:ext uri="{BB962C8B-B14F-4D97-AF65-F5344CB8AC3E}">
        <p14:creationId xmlns:p14="http://schemas.microsoft.com/office/powerpoint/2010/main" val="3975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rot="18803419">
            <a:off x="685800" y="2130487"/>
            <a:ext cx="7772400" cy="1470025"/>
          </a:xfrm>
        </p:spPr>
        <p:txBody>
          <a:bodyPr/>
          <a:lstStyle>
            <a:lvl1pPr>
              <a:defRPr>
                <a:solidFill>
                  <a:srgbClr val="FFFF00"/>
                </a:solidFill>
              </a:defRPr>
            </a:lvl1pPr>
          </a:lstStyle>
          <a:p>
            <a:r>
              <a:rPr lang="fr-FR" dirty="0"/>
              <a:t>A discuter…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DE886E-3509-4E0F-A09A-221E5857503F}"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132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81898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8705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026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00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62692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23094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07495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61325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3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939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E6D8D2-56F4-4A05-B204-5A8D4A422E7C}"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84720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1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7123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08913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59236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57639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62855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3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18183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5951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4473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2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2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575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6884A6-C83B-4815-9769-CF6FB65F04EE}"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474796" indent="-474796">
              <a:lnSpc>
                <a:spcPct val="150000"/>
              </a:lnSpc>
              <a:spcBef>
                <a:spcPts val="554"/>
              </a:spcBef>
              <a:spcAft>
                <a:spcPts val="554"/>
              </a:spcAft>
              <a:buClr>
                <a:srgbClr val="FF5F00"/>
              </a:buClr>
              <a:buFont typeface="+mj-lt"/>
              <a:buAutoNum type="arabicPeriod"/>
              <a:defRPr sz="1846">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215"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29720" indent="0" algn="l">
              <a:buFont typeface="+mj-lt"/>
              <a:buNone/>
              <a:defRPr kumimoji="0" lang="fr-FR" sz="2585"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29720" indent="0" algn="l">
              <a:buFont typeface="+mj-lt"/>
              <a:buNone/>
              <a:defRPr kumimoji="0" lang="fr-FR" sz="1662"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9129"/>
            <a:ext cx="7092000" cy="248530"/>
          </a:xfrm>
          <a:prstGeom prst="rect">
            <a:avLst/>
          </a:prstGeom>
          <a:solidFill>
            <a:srgbClr val="D1CBED"/>
          </a:solidFill>
        </p:spPr>
        <p:txBody>
          <a:bodyPr anchor="ctr">
            <a:spAutoFit/>
          </a:bodyPr>
          <a:lstStyle/>
          <a:p>
            <a:pPr algn="ctr">
              <a:defRPr/>
            </a:pPr>
            <a:r>
              <a:rPr lang="fr-FR" sz="1015"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923"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32656"/>
            <a:ext cx="7092000" cy="241476"/>
          </a:xfrm>
          <a:prstGeom prst="rect">
            <a:avLst/>
          </a:prstGeom>
          <a:solidFill>
            <a:srgbClr val="D1CBED"/>
          </a:solidFill>
        </p:spPr>
        <p:txBody>
          <a:bodyPr anchor="ctr">
            <a:spAutoFit/>
          </a:bodyPr>
          <a:lstStyle/>
          <a:p>
            <a:pPr algn="ctr">
              <a:defRPr/>
            </a:pPr>
            <a:r>
              <a:rPr lang="fr-FR" sz="969"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1699682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2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20526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3437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0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94784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2168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646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41043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5167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2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41262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25502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CEF6C7-F47E-4576-B367-DA1EC9DE759F}" type="slidenum">
              <a:rPr lang="fr-FR"/>
              <a:pPr>
                <a:defRP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52106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1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1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08820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lstStyle>
            <a:lvl1pPr marL="514350" indent="-514350">
              <a:lnSpc>
                <a:spcPct val="150000"/>
              </a:lnSpc>
              <a:spcBef>
                <a:spcPts val="600"/>
              </a:spcBef>
              <a:spcAft>
                <a:spcPts val="600"/>
              </a:spcAft>
              <a:buClr>
                <a:srgbClr val="FF5F00"/>
              </a:buClr>
              <a:buFont typeface="Wingdings" pitchFamily="2" charset="2"/>
              <a:buChar char="§"/>
              <a:defRPr sz="2000">
                <a:solidFill>
                  <a:srgbClr val="362877"/>
                </a:solidFill>
                <a:latin typeface="Lucida Bright" pitchFamily="18" charset="0"/>
              </a:defRPr>
            </a:lvl1pPr>
            <a:lvl2pPr marL="1071563" indent="-358775">
              <a:lnSpc>
                <a:spcPct val="150000"/>
              </a:lnSpc>
              <a:spcBef>
                <a:spcPts val="600"/>
              </a:spcBef>
              <a:spcAft>
                <a:spcPts val="600"/>
              </a:spcAft>
              <a:buClr>
                <a:srgbClr val="FF5F00"/>
              </a:buClr>
              <a:buFont typeface="Calibri" pitchFamily="34" charset="0"/>
              <a:buChar char="→"/>
              <a:defRPr sz="1800" baseline="0">
                <a:solidFill>
                  <a:srgbClr val="362877"/>
                </a:solidFill>
                <a:latin typeface="Lucida Bright" pitchFamily="18" charset="0"/>
              </a:defRPr>
            </a:lvl2pPr>
            <a:lvl3pPr marL="1520825" indent="-261938">
              <a:spcBef>
                <a:spcPts val="600"/>
              </a:spcBef>
              <a:spcAft>
                <a:spcPts val="600"/>
              </a:spcAft>
              <a:buClr>
                <a:srgbClr val="FF5F00"/>
              </a:buClr>
              <a:defRPr sz="1600" baseline="0">
                <a:solidFill>
                  <a:srgbClr val="362877"/>
                </a:solidFill>
                <a:latin typeface="Lucida Bright" pitchFamily="18" charset="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6"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7"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5" name="ZoneTexte 14"/>
          <p:cNvSpPr txBox="1"/>
          <p:nvPr userDrawn="1"/>
        </p:nvSpPr>
        <p:spPr>
          <a:xfrm>
            <a:off x="1080000" y="6331195"/>
            <a:ext cx="7092000" cy="261610"/>
          </a:xfrm>
          <a:prstGeom prst="rect">
            <a:avLst/>
          </a:prstGeom>
          <a:solidFill>
            <a:srgbClr val="D1CBED"/>
          </a:solidFill>
        </p:spPr>
        <p:txBody>
          <a:bodyPr anchor="ctr">
            <a:spAutoFit/>
          </a:bodyPr>
          <a:lstStyle/>
          <a:p>
            <a:pPr algn="ctr" fontAlgn="auto">
              <a:spcBef>
                <a:spcPts val="0"/>
              </a:spcBef>
              <a:spcAft>
                <a:spcPts val="0"/>
              </a:spcAft>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6" name="Espace réservé du numéro de diapositive 5"/>
          <p:cNvSpPr>
            <a:spLocks noGrp="1"/>
          </p:cNvSpPr>
          <p:nvPr>
            <p:ph type="sldNum" sz="quarter" idx="12"/>
          </p:nvPr>
        </p:nvSpPr>
        <p:spPr>
          <a:xfrm>
            <a:off x="8280000" y="6336000"/>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4" name="ZoneTexte 13"/>
          <p:cNvSpPr txBox="1"/>
          <p:nvPr userDrawn="1"/>
        </p:nvSpPr>
        <p:spPr>
          <a:xfrm>
            <a:off x="1080000" y="6331192"/>
            <a:ext cx="7092000" cy="253916"/>
          </a:xfrm>
          <a:prstGeom prst="rect">
            <a:avLst/>
          </a:prstGeom>
          <a:solidFill>
            <a:srgbClr val="D1CBED"/>
          </a:solidFill>
        </p:spPr>
        <p:txBody>
          <a:bodyPr anchor="ctr">
            <a:spAutoFit/>
          </a:bodyPr>
          <a:lstStyle/>
          <a:p>
            <a:pPr algn="ctr" fontAlgn="auto">
              <a:spcBef>
                <a:spcPts val="0"/>
              </a:spcBef>
              <a:spcAft>
                <a:spcPts val="0"/>
              </a:spcAft>
              <a:defRPr/>
            </a:pPr>
            <a:r>
              <a:rPr lang="fr-FR" sz="1050" dirty="0">
                <a:solidFill>
                  <a:srgbClr val="362877"/>
                </a:solidFill>
                <a:latin typeface="Lucida Bright" pitchFamily="18" charset="0"/>
                <a:cs typeface="Arial" pitchFamily="34" charset="0"/>
              </a:rPr>
              <a:t>Equipement - Schéma directeur pour l’équipement et la maintenance informatiques – Juin 2014</a:t>
            </a:r>
          </a:p>
        </p:txBody>
      </p:sp>
    </p:spTree>
    <p:extLst>
      <p:ext uri="{BB962C8B-B14F-4D97-AF65-F5344CB8AC3E}">
        <p14:creationId xmlns:p14="http://schemas.microsoft.com/office/powerpoint/2010/main" val="3734913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66971-EF37-4E5A-8096-55CA1DE1776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18676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0D8F2-2B6A-4C8C-8A75-5F70CE6F6A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92098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C1E08-FB17-489F-A9E9-4762A916695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48758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A82B00-513A-4763-B935-5A3F1311FD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59255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B133-E188-4091-9388-A6147D28914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90881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75AF8F-6D12-40EE-8A33-0CB7491B200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02889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454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845F62E-05C9-45E9-8971-AE71F0BFD16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9222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341E50-1561-4B5A-AF47-13805927D3D5}" type="slidenum">
              <a:rPr lang="fr-FR"/>
              <a:pPr>
                <a:defRPr/>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EB98B9-A1D0-4513-A29D-E99E8696DB1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34217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ACACA-A2A9-448A-BA24-AD85F64E909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48345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3DC27B-1622-407F-BEAE-361FC90864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435803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97388-D482-4161-95AC-CFAD832D9495}"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40968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63"/>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1430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69160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38"/>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545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72407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752965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80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0EEB88-1A21-4D11-8BB9-4599C82A68CE}" type="slidenum">
              <a:rPr lang="fr-FR"/>
              <a:pPr>
                <a:defRPr/>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26829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73504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44707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44498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35"/>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35"/>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39413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588"/>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588"/>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588"/>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99833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95766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86247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656936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3256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EFE9D33-2936-47C4-ABA2-DE6D748CF6DC}" type="slidenum">
              <a:rPr lang="fr-FR"/>
              <a:pPr>
                <a:defRPr/>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989779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261794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extLst>
      <p:ext uri="{BB962C8B-B14F-4D97-AF65-F5344CB8AC3E}">
        <p14:creationId xmlns:p14="http://schemas.microsoft.com/office/powerpoint/2010/main" val="23325737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905329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334597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06473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760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5F0AE7C-2412-4AA6-BE00-49F0D0A975A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CB6BBA6-535C-42C8-BE5B-692D5F4C9C36}"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DF048A-48A0-4B3A-851C-EBC2C1789B5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A8C3F0-EEDD-4E4F-A664-0C843E16FE3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C9D332-6907-4C02-BF14-0F8F14636D0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879872-9BEC-43F3-978A-72E94690D2F6}"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
            <a:ext cx="2286000" cy="54578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22"/>
            <a:ext cx="6705600" cy="54578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CAE5A0-A7E6-46CE-9295-50A3CBFC3BAC}"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20050" cy="838200"/>
          </a:xfrm>
        </p:spPr>
        <p:txBody>
          <a:bodyPr/>
          <a:lstStyle/>
          <a:p>
            <a:r>
              <a:rPr lang="fr-FR"/>
              <a:t>Cliquez pour modifier le style du titre</a:t>
            </a:r>
          </a:p>
        </p:txBody>
      </p:sp>
      <p:sp>
        <p:nvSpPr>
          <p:cNvPr id="3" name="Espace réservé du texte 2"/>
          <p:cNvSpPr>
            <a:spLocks noGrp="1"/>
          </p:cNvSpPr>
          <p:nvPr>
            <p:ph type="body" sz="half" idx="1"/>
          </p:nvPr>
        </p:nvSpPr>
        <p:spPr>
          <a:xfrm>
            <a:off x="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45CE8F-7C49-4119-87AF-C7100BDBF937}"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7BBD42-1D67-497E-BED7-8CCE80CCF528}"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66795D-E755-482E-BF66-49FA4448BD80}"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879049-A521-428F-8220-90417D8A221B}"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070E33C-97A6-4BAA-8274-6348E98450B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5BFBDBC-9DB1-4F4B-863E-A48D63E0B071}"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ADAA35A-0793-44F7-A5D0-5572840B93E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7FFA4E5-889A-4826-97FF-5559C54FDEAB}"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DC8BA10-A71B-4BC8-A9C8-F4120CF57585}"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5DD4C8-769C-4AD3-B04E-32A6344BD22A}"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0780367-A7BD-4C5C-B20F-12BEEB9E2FD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3E3485-8F88-412B-9502-C8715E5162CD}"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D6AC01-DB8D-4FD3-AD89-93006803B2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4472D6F-C39A-44B2-99CB-D781BEC543C8}"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pPr>
                <a:defRPr/>
              </a:pPr>
              <a:t>‹N°›</a:t>
            </a:fld>
            <a:endParaRPr lang="fr-F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1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14918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28828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4347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447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D46B6E3-CEBA-4A45-87DE-6DC9D764A891}"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8483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98403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744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19706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676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4690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9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1185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444"/>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444"/>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75776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91261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175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804A665-FC4C-4D33-B9CD-946CEF09482E}"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95371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87064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908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3513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30376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7455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88234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35259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53731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418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8EF4339-CEAD-4565-BAFD-5B42D2F830D9}"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0423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32492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6247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72018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97081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610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91820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525729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82304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39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590503B-A347-40C7-BBB5-515BF0EC03F8}"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exte 2"/>
          <p:cNvSpPr>
            <a:spLocks noGrp="1"/>
          </p:cNvSpPr>
          <p:nvPr>
            <p:ph type="body" sz="half" idx="1"/>
          </p:nvPr>
        </p:nvSpPr>
        <p:spPr>
          <a:xfrm>
            <a:off x="457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6C1481-6057-4BDB-A5E5-5C469CF638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11501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List &amp;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6390"/>
      </p:ext>
    </p:extLst>
  </p:cSld>
  <p:clrMapOvr>
    <a:masterClrMapping/>
  </p:clrMapOvr>
  <p:transition>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lvl1pPr>
              <a:defRPr/>
            </a:lvl1pPr>
          </a:lstStyle>
          <a:p>
            <a:r>
              <a:rPr lang="fr-FR">
                <a:solidFill>
                  <a:srgbClr val="000000"/>
                </a:solidFill>
              </a:rPr>
              <a:t>Page </a:t>
            </a:r>
            <a:fld id="{D4351CF3-E3B8-4FB7-A3A4-5AAC7AB453E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9191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71"/>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6457ED-38EF-4093-AB8D-C071E73FAED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51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83B84E-850C-4EB6-9690-782BBB8EA44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85758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46"/>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B31BF-A904-47F2-B76B-44B0D4BA32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60331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74C9A-F597-4DFB-8B15-BDA1E8D79A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65538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42513E-B9D7-4CCF-BC0E-9F159E31D4F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29166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E2170-99E7-4A20-96E6-806EC94C0D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97548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7179B-4844-448A-8F5D-99F83F93C58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0849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825CA0-D08E-4042-9FBD-935A62D119D3}"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4B399E-4AAB-40A8-87AE-EFC6D398B55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2081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9AB463-2455-4C5B-9415-02A88F5C754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26571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A8CEA-76C9-4664-9A10-2757E592A3F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79354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4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4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C771E-3510-4243-8483-5091BED6AAF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5476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pic>
        <p:nvPicPr>
          <p:cNvPr id="3" name="Picture 7" descr="logo"/>
          <p:cNvPicPr>
            <a:picLocks noChangeAspect="1" noChangeArrowheads="1"/>
          </p:cNvPicPr>
          <p:nvPr userDrawn="1"/>
        </p:nvPicPr>
        <p:blipFill>
          <a:blip r:embed="rId2" cstate="print"/>
          <a:srcRect/>
          <a:stretch>
            <a:fillRect/>
          </a:stretch>
        </p:blipFill>
        <p:spPr bwMode="auto">
          <a:xfrm>
            <a:off x="179390" y="44450"/>
            <a:ext cx="711200" cy="369888"/>
          </a:xfrm>
          <a:prstGeom prst="rect">
            <a:avLst/>
          </a:prstGeom>
          <a:noFill/>
          <a:ln w="9525">
            <a:noFill/>
            <a:miter lim="800000"/>
            <a:headEnd/>
            <a:tailEnd/>
          </a:ln>
        </p:spPr>
      </p:pic>
      <p:sp>
        <p:nvSpPr>
          <p:cNvPr id="2" name="Espace réservé du contenu 1"/>
          <p:cNvSpPr>
            <a:spLocks noGrp="1"/>
          </p:cNvSpPr>
          <p:nvPr>
            <p:ph/>
          </p:nvPr>
        </p:nvSpPr>
        <p:spPr>
          <a:xfrm>
            <a:off x="456974" y="274411"/>
            <a:ext cx="8230054" cy="585220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2"/>
          <p:cNvSpPr>
            <a:spLocks noGrp="1"/>
          </p:cNvSpPr>
          <p:nvPr>
            <p:ph type="dt" sz="half" idx="10"/>
          </p:nvPr>
        </p:nvSpPr>
        <p:spPr/>
        <p:txBody>
          <a:bodyPr/>
          <a:lstStyle>
            <a:lvl1pPr>
              <a:defRPr/>
            </a:lvl1pPr>
          </a:lstStyle>
          <a:p>
            <a:pPr>
              <a:defRPr/>
            </a:pPr>
            <a:endParaRPr lang="fr-FR">
              <a:solidFill>
                <a:srgbClr val="000000"/>
              </a:solidFill>
            </a:endParaRPr>
          </a:p>
        </p:txBody>
      </p:sp>
    </p:spTree>
    <p:extLst>
      <p:ext uri="{BB962C8B-B14F-4D97-AF65-F5344CB8AC3E}">
        <p14:creationId xmlns:p14="http://schemas.microsoft.com/office/powerpoint/2010/main" val="2985203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77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vl2pPr marL="1077913" indent="-365125" defTabSz="1077913">
              <a:spcBef>
                <a:spcPts val="1200"/>
              </a:spcBef>
              <a:spcAft>
                <a:spcPts val="600"/>
              </a:spcAft>
              <a:buClr>
                <a:srgbClr val="FF5F00"/>
              </a:buClr>
              <a:buFont typeface="Calibri" pitchFamily="34" charset="0"/>
              <a:buChar char="→"/>
              <a:tabLst/>
              <a:defRPr sz="1800">
                <a:solidFill>
                  <a:srgbClr val="362877"/>
                </a:solidFill>
                <a:latin typeface="Lucida Bright" pitchFamily="18" charset="0"/>
              </a:defRPr>
            </a:lvl2pPr>
          </a:lstStyle>
          <a:p>
            <a:pPr lvl="0"/>
            <a:r>
              <a:rPr lang="fr-FR" dirty="0"/>
              <a:t>Cliquez pour modifier les styles du texte du masque</a:t>
            </a:r>
          </a:p>
          <a:p>
            <a:pPr lvl="1"/>
            <a:r>
              <a:rPr lang="fr-FR" dirty="0"/>
              <a:t>Sous-partie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108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1" name="ZoneTexte 10"/>
          <p:cNvSpPr txBox="1"/>
          <p:nvPr userDrawn="1"/>
        </p:nvSpPr>
        <p:spPr>
          <a:xfrm>
            <a:off x="1080000" y="6505170"/>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
        <p:nvSpPr>
          <p:cNvPr id="14" name="Espace réservé du numéro de diapositive 5"/>
          <p:cNvSpPr>
            <a:spLocks noGrp="1"/>
          </p:cNvSpPr>
          <p:nvPr>
            <p:ph type="sldNum" sz="quarter" idx="12"/>
          </p:nvPr>
        </p:nvSpPr>
        <p:spPr>
          <a:xfrm>
            <a:off x="8280000" y="6506128"/>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Tree>
    <p:extLst>
      <p:ext uri="{BB962C8B-B14F-4D97-AF65-F5344CB8AC3E}">
        <p14:creationId xmlns:p14="http://schemas.microsoft.com/office/powerpoint/2010/main" val="2346493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2589"/>
            <a:ext cx="7092000" cy="261610"/>
          </a:xfrm>
          <a:prstGeom prst="rect">
            <a:avLst/>
          </a:prstGeom>
          <a:solidFill>
            <a:srgbClr val="D1CBED"/>
          </a:solidFill>
        </p:spPr>
        <p:txBody>
          <a:bodyPr anchor="ctr">
            <a:spAutoFit/>
          </a:bodyPr>
          <a:lstStyle/>
          <a:p>
            <a:pPr algn="ctr">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26436"/>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3042602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16769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5738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5.png"/><Relationship Id="rId2" Type="http://schemas.openxmlformats.org/officeDocument/2006/relationships/slideLayout" Target="../slideLayouts/slideLayout84.xml"/><Relationship Id="rId16" Type="http://schemas.openxmlformats.org/officeDocument/2006/relationships/theme" Target="../theme/theme9.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fr-FR"/>
          </a:p>
        </p:txBody>
      </p:sp>
      <p:sp>
        <p:nvSpPr>
          <p:cNvPr id="5" name="Espace réservé du pied de page 4"/>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12"/>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C8D31112-8D34-4CE6-B1D4-FC25F593A1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239749815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378566785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21493579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21"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D64941F9-1578-43DE-AE0E-49DC4EA136A6}"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96838"/>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568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latin typeface="Arial"/>
              </a:rPr>
              <a:pPr>
                <a:defRPr/>
              </a:pPr>
              <a:t>‹N°›</a:t>
            </a:fld>
            <a:endParaRPr lang="fr-FR">
              <a:solidFill>
                <a:srgbClr val="000000"/>
              </a:solidFill>
              <a:latin typeface="Aria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latin typeface="Arial"/>
              </a:rPr>
              <a:t>Direction des Lycées</a:t>
            </a:r>
          </a:p>
          <a:p>
            <a:pPr algn="ctr">
              <a:defRPr/>
            </a:pPr>
            <a:r>
              <a:rPr lang="fr-FR" sz="400" i="1">
                <a:solidFill>
                  <a:srgbClr val="333399"/>
                </a:solidFill>
                <a:latin typeface="Arial"/>
              </a:rPr>
              <a:t>Service des Technologies de l’Information Educatives</a:t>
            </a:r>
          </a:p>
        </p:txBody>
      </p:sp>
    </p:spTree>
    <p:extLst>
      <p:ext uri="{BB962C8B-B14F-4D97-AF65-F5344CB8AC3E}">
        <p14:creationId xmlns:p14="http://schemas.microsoft.com/office/powerpoint/2010/main" val="417065563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29915068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80200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0" y="889019"/>
            <a:ext cx="91440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48486"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3964AD6C-45BB-4744-8068-91E9C1D0F7D0}" type="slidenum">
              <a:rPr lang="fr-FR"/>
              <a:pPr>
                <a:defRPr/>
              </a:pPr>
              <a:t>‹N°›</a:t>
            </a:fld>
            <a:endParaRPr lang="fr-FR"/>
          </a:p>
        </p:txBody>
      </p:sp>
      <p:pic>
        <p:nvPicPr>
          <p:cNvPr id="2055" name="Picture 7" descr="Bandeau Correlyce"/>
          <p:cNvPicPr>
            <a:picLocks noChangeAspect="1" noChangeArrowheads="1"/>
          </p:cNvPicPr>
          <p:nvPr/>
        </p:nvPicPr>
        <p:blipFill>
          <a:blip r:embed="rId14" cstate="print"/>
          <a:srcRect/>
          <a:stretch>
            <a:fillRect/>
          </a:stretch>
        </p:blipFill>
        <p:spPr bwMode="auto">
          <a:xfrm>
            <a:off x="14288" y="20638"/>
            <a:ext cx="9123362"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C8386-092F-4F0E-8D90-BAF5A9F6DCF6}" type="slidenum">
              <a:rPr lang="fr-FR"/>
              <a:pPr>
                <a:defRPr/>
              </a:pPr>
              <a:t>‹N°›</a:t>
            </a:fld>
            <a:endParaRPr lang="fr-FR"/>
          </a:p>
        </p:txBody>
      </p:sp>
      <p:pic>
        <p:nvPicPr>
          <p:cNvPr id="3079" name="Picture 10" descr="Logo Correlyce 2"/>
          <p:cNvPicPr>
            <a:picLocks noChangeAspect="1" noChangeArrowheads="1"/>
          </p:cNvPicPr>
          <p:nvPr/>
        </p:nvPicPr>
        <p:blipFill>
          <a:blip r:embed="rId13" cstate="print"/>
          <a:srcRect/>
          <a:stretch>
            <a:fillRect/>
          </a:stretch>
        </p:blipFill>
        <p:spPr bwMode="auto">
          <a:xfrm>
            <a:off x="1" y="20"/>
            <a:ext cx="2127250" cy="752475"/>
          </a:xfrm>
          <a:prstGeom prst="rect">
            <a:avLst/>
          </a:prstGeom>
          <a:noFill/>
          <a:ln w="9525">
            <a:noFill/>
            <a:miter lim="800000"/>
            <a:headEnd/>
            <a:tailEnd/>
          </a:ln>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defRPr/>
            </a:pPr>
            <a:endParaRPr lang="fr-FR">
              <a:cs typeface="+mn-cs"/>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81" y="55257"/>
            <a:ext cx="1008235" cy="582760"/>
          </a:xfrm>
          <a:prstGeom prst="rect">
            <a:avLst/>
          </a:prstGeom>
        </p:spPr>
      </p:pic>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dirty="0">
                <a:solidFill>
                  <a:srgbClr val="333399"/>
                </a:solidFill>
              </a:rPr>
              <a:t>Direction des Lycées</a:t>
            </a:r>
          </a:p>
          <a:p>
            <a:pPr algn="ctr">
              <a:defRPr/>
            </a:pPr>
            <a:r>
              <a:rPr lang="fr-FR" sz="400" i="1" dirty="0">
                <a:solidFill>
                  <a:srgbClr val="333399"/>
                </a:solidFill>
              </a:rPr>
              <a:t>Service des Technologies de l’Information Educatives</a:t>
            </a:r>
          </a:p>
        </p:txBody>
      </p:sp>
    </p:spTree>
    <p:extLst>
      <p:ext uri="{BB962C8B-B14F-4D97-AF65-F5344CB8AC3E}">
        <p14:creationId xmlns:p14="http://schemas.microsoft.com/office/powerpoint/2010/main" val="304767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3373462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5"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375315943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r" eaLnBrk="0" hangingPunct="0">
              <a:spcBef>
                <a:spcPct val="20000"/>
              </a:spcBef>
              <a:buClr>
                <a:srgbClr val="FF9900"/>
              </a:buClr>
              <a:buFontTx/>
              <a:buChar char="•"/>
              <a:defRPr/>
            </a:pPr>
            <a:endParaRPr lang="fr-FR">
              <a:solidFill>
                <a:srgbClr val="000099"/>
              </a:solidFill>
              <a:cs typeface="+mn-cs"/>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20000"/>
              </a:spcBef>
              <a:buClr>
                <a:srgbClr val="FF9900"/>
              </a:buClr>
              <a:buFontTx/>
              <a:buChar char="•"/>
              <a:defRPr/>
            </a:pPr>
            <a:endParaRPr lang="fr-FR">
              <a:solidFill>
                <a:srgbClr val="000099"/>
              </a:solidFill>
              <a:cs typeface="+mn-cs"/>
            </a:endParaRP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20000"/>
              </a:spcBef>
              <a:buClr>
                <a:srgbClr val="FF9900"/>
              </a:buClr>
              <a:buFontTx/>
              <a:buChar char="•"/>
            </a:pPr>
            <a:r>
              <a:rPr lang="fr-FR">
                <a:solidFill>
                  <a:srgbClr val="000099"/>
                </a:solidFill>
                <a:cs typeface="+mn-cs"/>
              </a:rPr>
              <a:t>Page </a:t>
            </a:r>
            <a:fld id="{1529046C-7393-4D3E-8CF2-C2FACC0ACE3E}" type="slidenum">
              <a:rPr lang="fr-FR" smtClean="0">
                <a:solidFill>
                  <a:srgbClr val="000099"/>
                </a:solidFill>
                <a:cs typeface="+mn-cs"/>
              </a:rPr>
              <a:pPr eaLnBrk="0" hangingPunct="0">
                <a:spcBef>
                  <a:spcPct val="20000"/>
                </a:spcBef>
                <a:buClr>
                  <a:srgbClr val="FF9900"/>
                </a:buClr>
                <a:buFontTx/>
                <a:buChar char="•"/>
              </a:pPr>
              <a:t>‹N°›</a:t>
            </a:fld>
            <a:endParaRPr lang="fr-FR" dirty="0">
              <a:solidFill>
                <a:srgbClr val="000099"/>
              </a:solidFill>
              <a:cs typeface="+mn-cs"/>
            </a:endParaRPr>
          </a:p>
        </p:txBody>
      </p:sp>
      <p:pic>
        <p:nvPicPr>
          <p:cNvPr id="3079" name="Picture 10" descr="Logo Correlyc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
            <a:ext cx="212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lgn="r" eaLnBrk="0" hangingPunct="0">
              <a:spcBef>
                <a:spcPct val="20000"/>
              </a:spcBef>
              <a:buClr>
                <a:srgbClr val="FF9900"/>
              </a:buClr>
              <a:buFontTx/>
              <a:buChar char="•"/>
              <a:defRPr/>
            </a:pPr>
            <a:endParaRPr lang="fr-FR" sz="1200">
              <a:solidFill>
                <a:srgbClr val="000099"/>
              </a:solidFill>
              <a:cs typeface="+mn-cs"/>
            </a:endParaRPr>
          </a:p>
        </p:txBody>
      </p:sp>
    </p:spTree>
    <p:extLst>
      <p:ext uri="{BB962C8B-B14F-4D97-AF65-F5344CB8AC3E}">
        <p14:creationId xmlns:p14="http://schemas.microsoft.com/office/powerpoint/2010/main" val="2354650166"/>
      </p:ext>
    </p:extLst>
  </p:cSld>
  <p:clrMap bg1="lt1" tx1="dk1" bg2="lt2" tx2="dk2" accent1="accent1" accent2="accent2" accent3="accent3" accent4="accent4" accent5="accent5" accent6="accent6" hlink="hlink" folHlink="folHlink"/>
  <p:sldLayoutIdLst>
    <p:sldLayoutId id="2147483903" r:id="rId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40816A-C0F3-463B-8207-AD530FF9F480}" type="slidenum">
              <a:rPr lang="fr-FR">
                <a:solidFill>
                  <a:srgbClr val="000000"/>
                </a:solidFill>
                <a:cs typeface="+mn-cs"/>
              </a:rPr>
              <a:pPr>
                <a:defRPr/>
              </a:pPr>
              <a:t>‹N°›</a:t>
            </a:fld>
            <a:endParaRPr lang="fr-FR">
              <a:solidFill>
                <a:srgbClr val="000000"/>
              </a:solidFill>
              <a:cs typeface="+mn-cs"/>
            </a:endParaRPr>
          </a:p>
        </p:txBody>
      </p:sp>
      <p:pic>
        <p:nvPicPr>
          <p:cNvPr id="5127" name="Picture 7" descr="logo"/>
          <p:cNvPicPr>
            <a:picLocks noChangeAspect="1" noChangeArrowheads="1"/>
          </p:cNvPicPr>
          <p:nvPr/>
        </p:nvPicPr>
        <p:blipFill>
          <a:blip r:embed="rId17"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186317471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45" r:id="rId14"/>
    <p:sldLayoutId id="214748394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https://magistere.education.fr/ac-nice/course/view.php?id=2294" TargetMode="External"/><Relationship Id="rId2" Type="http://schemas.openxmlformats.org/officeDocument/2006/relationships/hyperlink" Target="https://magistere.education.fr/ac-aix-marseille/course/view.php?id=2042" TargetMode="External"/><Relationship Id="rId1" Type="http://schemas.openxmlformats.org/officeDocument/2006/relationships/slideLayout" Target="../slideLayouts/slideLayout41.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slide" Target="slide17.xml"/><Relationship Id="rId4" Type="http://schemas.openxmlformats.org/officeDocument/2006/relationships/slide" Target="slide10.xml"/><Relationship Id="rId9" Type="http://schemas.openxmlformats.org/officeDocument/2006/relationships/slide" Target="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347" y="739875"/>
            <a:ext cx="6053297" cy="1944216"/>
          </a:xfrm>
          <a:prstGeom prst="rect">
            <a:avLst/>
          </a:prstGeom>
        </p:spPr>
      </p:pic>
      <p:grpSp>
        <p:nvGrpSpPr>
          <p:cNvPr id="13" name="Groupe 12"/>
          <p:cNvGrpSpPr/>
          <p:nvPr/>
        </p:nvGrpSpPr>
        <p:grpSpPr>
          <a:xfrm>
            <a:off x="179512" y="5492402"/>
            <a:ext cx="8712968" cy="1176958"/>
            <a:chOff x="179512" y="5301208"/>
            <a:chExt cx="8712968" cy="1176958"/>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5301208"/>
              <a:ext cx="2041336" cy="1176958"/>
            </a:xfrm>
            <a:prstGeom prst="rect">
              <a:avLst/>
            </a:prstGeom>
          </p:spPr>
        </p:pic>
        <p:cxnSp>
          <p:nvCxnSpPr>
            <p:cNvPr id="7" name="Connecteur droit 6"/>
            <p:cNvCxnSpPr/>
            <p:nvPr/>
          </p:nvCxnSpPr>
          <p:spPr>
            <a:xfrm flipH="1">
              <a:off x="179512" y="5857523"/>
              <a:ext cx="3168352" cy="0"/>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cxnSp>
          <p:nvCxnSpPr>
            <p:cNvPr id="6" name="Connecteur droit 5"/>
            <p:cNvCxnSpPr>
              <a:endCxn id="5" idx="3"/>
            </p:cNvCxnSpPr>
            <p:nvPr/>
          </p:nvCxnSpPr>
          <p:spPr>
            <a:xfrm flipH="1">
              <a:off x="5389200" y="5877272"/>
              <a:ext cx="3503280" cy="12415"/>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grpSp>
      <p:sp>
        <p:nvSpPr>
          <p:cNvPr id="2" name="ZoneTexte 1"/>
          <p:cNvSpPr txBox="1"/>
          <p:nvPr/>
        </p:nvSpPr>
        <p:spPr>
          <a:xfrm>
            <a:off x="1803612" y="3284984"/>
            <a:ext cx="5464766" cy="1077218"/>
          </a:xfrm>
          <a:prstGeom prst="rect">
            <a:avLst/>
          </a:prstGeom>
          <a:noFill/>
        </p:spPr>
        <p:txBody>
          <a:bodyPr wrap="none" rtlCol="0">
            <a:spAutoFit/>
          </a:bodyPr>
          <a:lstStyle/>
          <a:p>
            <a:r>
              <a:rPr lang="fr-FR" sz="3200" b="1" dirty="0">
                <a:solidFill>
                  <a:srgbClr val="595959"/>
                </a:solidFill>
              </a:rPr>
              <a:t>Transition d’année scolaire</a:t>
            </a:r>
          </a:p>
          <a:p>
            <a:pPr algn="ctr"/>
            <a:r>
              <a:rPr lang="fr-FR" sz="3200" b="1" dirty="0">
                <a:solidFill>
                  <a:srgbClr val="595959"/>
                </a:solidFill>
              </a:rPr>
              <a:t>Eté 2020</a:t>
            </a:r>
          </a:p>
        </p:txBody>
      </p:sp>
      <p:sp>
        <p:nvSpPr>
          <p:cNvPr id="3" name="Espace réservé du numéro de diapositive 2"/>
          <p:cNvSpPr>
            <a:spLocks noGrp="1"/>
          </p:cNvSpPr>
          <p:nvPr>
            <p:ph type="sldNum" sz="quarter" idx="12"/>
          </p:nvPr>
        </p:nvSpPr>
        <p:spPr>
          <a:xfrm>
            <a:off x="6902896" y="6525344"/>
            <a:ext cx="2133600" cy="365125"/>
          </a:xfrm>
        </p:spPr>
        <p:txBody>
          <a:bodyPr/>
          <a:lstStyle/>
          <a:p>
            <a:pPr>
              <a:defRPr/>
            </a:pPr>
            <a:fld id="{98EF4339-CEAD-4565-BAFD-5B42D2F830D9}" type="slidenum">
              <a:rPr lang="fr-FR" sz="1400" smtClean="0">
                <a:solidFill>
                  <a:schemeClr val="tx1"/>
                </a:solidFill>
              </a:rPr>
              <a:pPr>
                <a:defRPr/>
              </a:pPr>
              <a:t>1</a:t>
            </a:fld>
            <a:endParaRPr lang="fr-FR" sz="1400" dirty="0">
              <a:solidFill>
                <a:schemeClr val="tx1"/>
              </a:solidFill>
            </a:endParaRPr>
          </a:p>
        </p:txBody>
      </p:sp>
      <p:sp>
        <p:nvSpPr>
          <p:cNvPr id="8" name="ZoneTexte 7"/>
          <p:cNvSpPr txBox="1"/>
          <p:nvPr/>
        </p:nvSpPr>
        <p:spPr>
          <a:xfrm>
            <a:off x="1979712" y="4725144"/>
            <a:ext cx="5582932" cy="246221"/>
          </a:xfrm>
          <a:prstGeom prst="rect">
            <a:avLst/>
          </a:prstGeom>
          <a:noFill/>
        </p:spPr>
        <p:txBody>
          <a:bodyPr wrap="square" rtlCol="0">
            <a:spAutoFit/>
          </a:bodyPr>
          <a:lstStyle/>
          <a:p>
            <a:pPr algn="ctr"/>
            <a:r>
              <a:rPr lang="fr-FR" sz="1000" dirty="0">
                <a:solidFill>
                  <a:srgbClr val="595959"/>
                </a:solidFill>
              </a:rPr>
              <a:t>Annule et remplace le guide de Transition d’année scolaire été 2019</a:t>
            </a:r>
          </a:p>
        </p:txBody>
      </p:sp>
    </p:spTree>
    <p:extLst>
      <p:ext uri="{BB962C8B-B14F-4D97-AF65-F5344CB8AC3E}">
        <p14:creationId xmlns:p14="http://schemas.microsoft.com/office/powerpoint/2010/main" val="39617375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24744"/>
            <a:ext cx="9108504" cy="4685898"/>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parents et les élèves</a:t>
            </a:r>
          </a:p>
          <a:p>
            <a:pPr marL="742950" lvl="1"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quittent ATRIUM au changement d’année scolaire</a:t>
            </a:r>
          </a:p>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Au plus tard le 15 août.</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Récupérer les contenus que l’utilisateur souhaite conserver avant qu’il n’y ait plus accès. Cela concerne :</a:t>
            </a:r>
          </a:p>
          <a:p>
            <a:pPr marL="742950" lvl="1" indent="-285750">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des sites collaboratifs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pour les élèves et les parents</a:t>
            </a:r>
          </a:p>
          <a:p>
            <a:pPr marL="742950" lvl="1" indent="-285750">
              <a:spcAft>
                <a:spcPts val="1200"/>
              </a:spcAft>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du site d’établissement et des sites collaboratifs qui s’y trouvent pour tous les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utilisateurs 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y compris les enseignants. Les utilisateurs qui auront changé d’établissement n’auront accès qu’à leur nouveau lycée d’affectation après la réouverture d’ATRIUM</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document</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document à récupérer</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l’action « Téléchargement » pour télécharger le document sur son ordinateur</a:t>
            </a: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contenu web, un article de blog ou un sujet de forum</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contenu à récupérer</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Copier le contenu (sélection du contenu + clic droit &gt; copier) et le coller dans un document sur son ordinateur</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n°2</a:t>
            </a:r>
          </a:p>
          <a:p>
            <a:pPr algn="ctr"/>
            <a:r>
              <a:rPr lang="fr-FR" dirty="0"/>
              <a:t>Récupération des contenus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10</a:t>
            </a:fld>
            <a:endParaRPr lang="fr-FR" dirty="0"/>
          </a:p>
        </p:txBody>
      </p:sp>
      <p:sp>
        <p:nvSpPr>
          <p:cNvPr id="5" name="ZoneTexte 4"/>
          <p:cNvSpPr txBox="1"/>
          <p:nvPr/>
        </p:nvSpPr>
        <p:spPr>
          <a:xfrm>
            <a:off x="6156176" y="6316737"/>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37268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57631"/>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14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Réactiver les comptes manuels qui étaient présents dans l’établissement l’année précédente et qui doivent à nouveau accéder à ATRIUM lors de la nouvelle année scolaire, suite au passage en instance de suppression de tous les comptes manuels lors du changement d’année scolaire. La réactivation est possible pendant 90 jours.</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en instance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comptes manuels à réactiver (le filtre de recherche «Type de compte» permet de filtrer les recherche sur les comptes manuels uniquement)</a:t>
            </a:r>
          </a:p>
          <a:p>
            <a:pPr marL="1200150" lvl="2" indent="-285750">
              <a:spcAft>
                <a:spcPts val="12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d’un compte à réactiver, 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Enlever l’état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n°3</a:t>
            </a:r>
          </a:p>
          <a:p>
            <a:pPr algn="ctr"/>
            <a:r>
              <a:rPr lang="fr-FR" dirty="0"/>
              <a:t>Réactivation des comptes manuels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11</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458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547842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lvl="1"/>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les sites collaboratifs sans propriétaire suite à la transition d’année scolaire (en cas de changement d’établissement ou de sortie d’ATRIUM du propriétaire), et les supprimer ou les assigner à un autre utilisateur, afin de ne pas avoir des sites collaboratifs sans propriétaire dans l’établissement.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Supprimer un site collaboratif sans propriétaire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Pages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avoir vérifié que ce site et son contenu ne sont plus utiles et peuvent être supprimés, cliquer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au niveau du site,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Désigner un nouveau propriétaire de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 site sans propriétaire, cliquer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Modifier le propriétaire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 nouveau propriétaire parmi les membres du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Sélectionner le nouveau propriétaire, puis cliquer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n°4</a:t>
            </a:r>
          </a:p>
          <a:p>
            <a:pPr algn="ctr"/>
            <a:r>
              <a:rPr lang="fr-FR" dirty="0"/>
              <a:t>Gestion des sites collaboratifs sans propriétaire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12</a:t>
            </a:fld>
            <a:endParaRPr lang="fr-FR" dirty="0"/>
          </a:p>
        </p:txBody>
      </p:sp>
      <p:sp>
        <p:nvSpPr>
          <p:cNvPr id="5" name="ZoneTexte 4"/>
          <p:cNvSpPr txBox="1"/>
          <p:nvPr/>
        </p:nvSpPr>
        <p:spPr>
          <a:xfrm>
            <a:off x="6360816" y="6331386"/>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de sites collaboratifs.</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Mettre à jour les membres des équipes et des sites collaboratifs, suite aux modifications d’affectation des utilisateurs (classe, groupe,…) durant le changement d’année scolaire car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 et des sites.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eux, sont conservés.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critères de composition des équipes sont conservés.</a:t>
            </a:r>
          </a:p>
          <a:p>
            <a:pPr marL="742950" lvl="1"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d’un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Membres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Gérer les membres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haut de la page,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utilisateurs ou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Classe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classes</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utilisateurs et/ou organisations à ajouter, les sélectionner et les ajouter aux membres du site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peupler les équipes: 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Voir la Fiche Pratique n°6, pour peupler les équipes</a:t>
            </a:r>
          </a:p>
          <a:p>
            <a:pPr>
              <a:lnSpc>
                <a:spcPct val="200000"/>
              </a:lnSpc>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n°5</a:t>
            </a:r>
          </a:p>
          <a:p>
            <a:pPr algn="ctr"/>
            <a:r>
              <a:rPr lang="fr-FR" dirty="0"/>
              <a:t>Mise à jour des membres d’un site collaboratif</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13</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Mettre à jour les membres des équipes des sites d’établissements et des sites collaboratifs, suite aux modifications d’affectation des utilisateurs (classe, groupe,…) durant le changement d’année scolaire :</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critères de sélection des membres ont été conservés</a:t>
            </a:r>
          </a:p>
          <a:p>
            <a:pPr lvl="1"/>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d’un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chaque équipe du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 nécessaire, aller dans l’onglet «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Composition de l’équipe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 pour adapter les critères de sélection des membres l’équipe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Sinon, lancer simplement la synchronisation des équipes</a:t>
            </a:r>
          </a:p>
          <a:p>
            <a:pPr lvl="2"/>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lvl="2"/>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marL="171450" indent="-171450">
              <a:lnSpc>
                <a:spcPct val="200000"/>
              </a:lnSpc>
              <a:buFontTx/>
              <a:buChar char="-"/>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n°6</a:t>
            </a:r>
          </a:p>
          <a:p>
            <a:pPr algn="ctr"/>
            <a:r>
              <a:rPr lang="fr-FR" dirty="0">
                <a:solidFill>
                  <a:srgbClr val="000000">
                    <a:lumMod val="50000"/>
                    <a:lumOff val="50000"/>
                  </a:srgbClr>
                </a:solidFill>
              </a:rPr>
              <a:t>Peupler des équipes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14</a:t>
            </a:fld>
            <a:endParaRPr lang="fr-FR" dirty="0">
              <a:solidFill>
                <a:srgbClr val="000000"/>
              </a:solidFill>
            </a:endParaRPr>
          </a:p>
        </p:txBody>
      </p:sp>
      <p:sp>
        <p:nvSpPr>
          <p:cNvPr id="5" name="ZoneTexte 4"/>
          <p:cNvSpPr txBox="1"/>
          <p:nvPr/>
        </p:nvSpPr>
        <p:spPr>
          <a:xfrm>
            <a:off x="6360816" y="6093296"/>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327920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33" y="998984"/>
            <a:ext cx="9108504" cy="6284734"/>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Remplacer l’application « Annonces (obsolète) » des pages Atrium par l’application « Annonces Atrium », introduite avec la version 1.14 d’Atrium. </a:t>
            </a:r>
            <a:r>
              <a:rPr lang="fr-FR" sz="1400" u="sng" dirty="0">
                <a:solidFill>
                  <a:srgbClr val="808080"/>
                </a:solidFill>
                <a:latin typeface="Tahoma" panose="020B0604030504040204" pitchFamily="34" charset="0"/>
                <a:ea typeface="Tahoma" panose="020B0604030504040204" pitchFamily="34" charset="0"/>
                <a:cs typeface="Tahoma" panose="020B0604030504040204" pitchFamily="34" charset="0"/>
              </a:rPr>
              <a:t>La version obsolète sera supprimée définitivement avec la version 1.23 d’Atrium</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En plus des fonctionnalités de la version obsolète, l’application « Annonces Atrium » permet de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choisir les destinataires d’une annonce avec un mécanisme similaire aux listes de diffusion de la messagerie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ajouter, supprimer et publier une annonce lorsqu’on a le droit « Gérer les annonces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déléguer le droit « Gérer les annonces » à un profil ou à une équipe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envoyer des annonces par mail</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joindre des contenus relatifs aux annonces</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afficher les annonces dans un agrégateur de contenu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gérer les annonces sur le site sur lequel elles ont été créées et non globalement</a:t>
            </a:r>
          </a:p>
          <a:p>
            <a:pPr marL="742950" lvl="1"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Se rendre sur chaque page contenant un widget « Annonces (obsolète)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Ajouter le widget « Annonces Atrium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 des annonces doivent être conservées pour la nouvelle année scolaire, les écrire dans le nouveau module. Les destinataires de l’annonce sont choisis en ajoutant une portée.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Retirer l’ancienne application « Annonces (obsolète) » de la page</a:t>
            </a: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n°7</a:t>
            </a:r>
          </a:p>
          <a:p>
            <a:pPr algn="ctr"/>
            <a:r>
              <a:rPr lang="fr-FR" dirty="0">
                <a:solidFill>
                  <a:srgbClr val="000000">
                    <a:lumMod val="50000"/>
                    <a:lumOff val="50000"/>
                  </a:srgbClr>
                </a:solidFill>
              </a:rPr>
              <a:t>Utiliser le module « Annonces Atrium »</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15</a:t>
            </a:fld>
            <a:endParaRPr lang="fr-FR" dirty="0">
              <a:solidFill>
                <a:srgbClr val="000000"/>
              </a:solidFill>
            </a:endParaRPr>
          </a:p>
        </p:txBody>
      </p:sp>
      <p:sp>
        <p:nvSpPr>
          <p:cNvPr id="5" name="ZoneTexte 4"/>
          <p:cNvSpPr txBox="1"/>
          <p:nvPr/>
        </p:nvSpPr>
        <p:spPr>
          <a:xfrm>
            <a:off x="6360816" y="6021288"/>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153740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997560"/>
            <a:ext cx="9108504" cy="5735994"/>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Suite aux premiers imports annuaire de la nouvelle année scolaire, il faut vérifier que les données annuaires et les affectations des utilisateurs sont correctes dans ATRIUM, afin de permettre aux utilisateurs d’accéder aux bonnes données dans le portail. Si des données ne sont pas correctes, les mises à jour doivent être réalisées directement dans les bases de données de l'établissement.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des comptes à faire dans SIECLE et STSWEB</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à faire dans LIBELLULE et GUEPARD pour les lycées agricoles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Des documents de référence complémentaires sont mis à disposition par vos autorités académiques (notamment le document Mise en place d'un ENT – Guide de saisie SIECLE/STS WEB) sur le forum des administrateurs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Est également disponible le parcours Magistère Parcours Magistère "Fiabilisation des données en EPLE" (Vous pouvez le retrouver avec l'outil recherche: mot clé "fiabilisation")</a:t>
            </a:r>
            <a:b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rPr>
              <a:t>https://magistere.education.fr/ac-aix-marseille/course/view.php?id=2042</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Aix-Marseille</a:t>
            </a:r>
            <a:b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rPr>
              <a:t>https://magistere.education.fr/ac-nice/course/view.php?id=2294</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Nice</a:t>
            </a:r>
          </a:p>
          <a:p>
            <a:pPr marL="742950" lvl="1" indent="-285750">
              <a:lnSpc>
                <a:spcPct val="150000"/>
              </a:lnSpc>
              <a:buFont typeface="Arial" panose="020B0604020202020204" pitchFamily="34" charset="0"/>
              <a:buChar char="•"/>
            </a:pP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n°8</a:t>
            </a:r>
          </a:p>
          <a:p>
            <a:pPr algn="ctr"/>
            <a:r>
              <a:rPr lang="fr-FR" dirty="0"/>
              <a:t>Vérification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16</a:t>
            </a:fld>
            <a:endParaRPr lang="fr-FR" dirty="0"/>
          </a:p>
        </p:txBody>
      </p:sp>
      <p:sp>
        <p:nvSpPr>
          <p:cNvPr id="5" name="ZoneTexte 4"/>
          <p:cNvSpPr txBox="1"/>
          <p:nvPr/>
        </p:nvSpPr>
        <p:spPr>
          <a:xfrm>
            <a:off x="6360816" y="6309320"/>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4"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13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1999" y="1513425"/>
            <a:ext cx="9108504" cy="4197111"/>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 administrateurs de GRR.</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21 août pour les établissements agricoles, à partir du 25 août pour les établissements des académies d’Aix-Marseille et Nice.</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Vérifier les utilisateurs dans GRR et rendre inactif ceux qui ne sont plus présents dans l’établissement à la rentrée scolaire. Un traitement sera effectué pour supprimer les utilisateurs inactifs de GRR, afin de ne pas garder dans GRR des utilisateurs qui n’y ont plus accès.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GRR</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sous-section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et accès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aller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les utilisateurs à supprimer, puis cliquer sur les liens de leur Nom Prénom</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déroulante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Etat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choisir l’état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Non actif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n°9</a:t>
            </a:r>
          </a:p>
          <a:p>
            <a:pPr algn="ctr"/>
            <a:r>
              <a:rPr lang="fr-FR" dirty="0"/>
              <a:t>Nettoyage des bases GRR</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17</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044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1369799"/>
            <a:ext cx="8280920" cy="4524315"/>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 certain nombre de données d’ATRIUM concernent l’année scolaire en cours. L’expression "transition d’année scolaire" désigne ici le processus qui consiste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inactives ou supprimer certaines données de l’année scolaire écoulée</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actives les données de l’année scolaire à venir</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laisser actives certaines données de l’année écoulée pour une utilisation future dans ATRIUM durant l’année suivante (contenu des sites collaboratifs par exemple) </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r>
              <a:rPr lang="fr-FR" i="1" dirty="0">
                <a:solidFill>
                  <a:srgbClr val="7F7F7F"/>
                </a:solidFill>
                <a:latin typeface="Tahoma" panose="020B0604030504040204" pitchFamily="34" charset="0"/>
                <a:ea typeface="Tahoma" panose="020B0604030504040204" pitchFamily="34" charset="0"/>
                <a:cs typeface="Tahoma" panose="020B0604030504040204" pitchFamily="34" charset="0"/>
              </a:rPr>
              <a:t>Ce document présente l’ensemble des actions à réaliser dans le cadre de cette opération de transition d’année scolaire.</a:t>
            </a:r>
            <a:endParaRPr lang="en-US" i="1"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1015663"/>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Qu’est-ce que </a:t>
            </a:r>
          </a:p>
          <a:p>
            <a:pPr lvl="0" algn="ctr"/>
            <a:r>
              <a:rPr lang="fr-FR" dirty="0"/>
              <a:t>la transition d’année scolaire ?</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2</a:t>
            </a:fld>
            <a:endParaRPr lang="fr-FR" dirty="0"/>
          </a:p>
        </p:txBody>
      </p:sp>
    </p:spTree>
    <p:extLst>
      <p:ext uri="{BB962C8B-B14F-4D97-AF65-F5344CB8AC3E}">
        <p14:creationId xmlns:p14="http://schemas.microsoft.com/office/powerpoint/2010/main" val="25841683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1631216"/>
          </a:xfrm>
          <a:prstGeom prst="rect">
            <a:avLst/>
          </a:prstGeom>
        </p:spPr>
        <p:txBody>
          <a:bodyPr wrap="square">
            <a:spAutoFit/>
          </a:bodyPr>
          <a:lstStyle/>
          <a:p>
            <a:pPr>
              <a:lnSpc>
                <a:spcPct val="200000"/>
              </a:lnSpc>
            </a:pPr>
            <a:r>
              <a:rPr lang="fr-FR" b="1" dirty="0">
                <a:solidFill>
                  <a:schemeClr val="bg2"/>
                </a:solidFill>
                <a:latin typeface="Tahoma" panose="020B0604030504040204" pitchFamily="34" charset="0"/>
                <a:ea typeface="Tahoma" panose="020B0604030504040204" pitchFamily="34" charset="0"/>
                <a:cs typeface="Tahoma" panose="020B0604030504040204" pitchFamily="34" charset="0"/>
              </a:rPr>
              <a:t>     </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17748" y="201573"/>
            <a:ext cx="9144000" cy="400110"/>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Déroulement des opérations</a:t>
            </a:r>
          </a:p>
        </p:txBody>
      </p:sp>
      <p:grpSp>
        <p:nvGrpSpPr>
          <p:cNvPr id="8" name="Groupe 7">
            <a:extLst>
              <a:ext uri="{FF2B5EF4-FFF2-40B4-BE49-F238E27FC236}">
                <a16:creationId xmlns:a16="http://schemas.microsoft.com/office/drawing/2014/main" id="{EA10449D-3027-43E2-9070-BC62F1140A23}"/>
              </a:ext>
            </a:extLst>
          </p:cNvPr>
          <p:cNvGrpSpPr/>
          <p:nvPr/>
        </p:nvGrpSpPr>
        <p:grpSpPr>
          <a:xfrm>
            <a:off x="1259520" y="723014"/>
            <a:ext cx="4537245" cy="5933413"/>
            <a:chOff x="1259520" y="723014"/>
            <a:chExt cx="4537245" cy="5933413"/>
          </a:xfrm>
        </p:grpSpPr>
        <p:sp>
          <p:nvSpPr>
            <p:cNvPr id="15" name="Rectangle 14">
              <a:extLst>
                <a:ext uri="{FF2B5EF4-FFF2-40B4-BE49-F238E27FC236}">
                  <a16:creationId xmlns:a16="http://schemas.microsoft.com/office/drawing/2014/main" id="{7E0EF2DF-667D-4AA6-A747-053B2530CDEB}"/>
                </a:ext>
              </a:extLst>
            </p:cNvPr>
            <p:cNvSpPr/>
            <p:nvPr/>
          </p:nvSpPr>
          <p:spPr>
            <a:xfrm>
              <a:off x="1273700" y="723014"/>
              <a:ext cx="4508886" cy="5933413"/>
            </a:xfrm>
            <a:prstGeom prst="rect">
              <a:avLst/>
            </a:prstGeom>
            <a:noFill/>
          </p:spPr>
        </p:sp>
        <p:sp>
          <p:nvSpPr>
            <p:cNvPr id="20" name="Forme libre : forme 19">
              <a:extLst>
                <a:ext uri="{FF2B5EF4-FFF2-40B4-BE49-F238E27FC236}">
                  <a16:creationId xmlns:a16="http://schemas.microsoft.com/office/drawing/2014/main" id="{0508A105-DF20-4067-97BD-8BC30E359877}"/>
                </a:ext>
              </a:extLst>
            </p:cNvPr>
            <p:cNvSpPr/>
            <p:nvPr/>
          </p:nvSpPr>
          <p:spPr>
            <a:xfrm>
              <a:off x="1259520" y="804618"/>
              <a:ext cx="571815" cy="816878"/>
            </a:xfrm>
            <a:custGeom>
              <a:avLst/>
              <a:gdLst>
                <a:gd name="connsiteX0" fmla="*/ 0 w 816877"/>
                <a:gd name="connsiteY0" fmla="*/ 0 h 571814"/>
                <a:gd name="connsiteX1" fmla="*/ 530970 w 816877"/>
                <a:gd name="connsiteY1" fmla="*/ 0 h 571814"/>
                <a:gd name="connsiteX2" fmla="*/ 816877 w 816877"/>
                <a:gd name="connsiteY2" fmla="*/ 285907 h 571814"/>
                <a:gd name="connsiteX3" fmla="*/ 530970 w 816877"/>
                <a:gd name="connsiteY3" fmla="*/ 571814 h 571814"/>
                <a:gd name="connsiteX4" fmla="*/ 0 w 816877"/>
                <a:gd name="connsiteY4" fmla="*/ 571814 h 571814"/>
                <a:gd name="connsiteX5" fmla="*/ 285907 w 816877"/>
                <a:gd name="connsiteY5" fmla="*/ 285907 h 571814"/>
                <a:gd name="connsiteX6" fmla="*/ 0 w 816877"/>
                <a:gd name="connsiteY6" fmla="*/ 0 h 57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1814">
                  <a:moveTo>
                    <a:pt x="816876" y="0"/>
                  </a:moveTo>
                  <a:lnTo>
                    <a:pt x="816876" y="371679"/>
                  </a:lnTo>
                  <a:lnTo>
                    <a:pt x="408439" y="571814"/>
                  </a:lnTo>
                  <a:lnTo>
                    <a:pt x="1" y="371679"/>
                  </a:lnTo>
                  <a:lnTo>
                    <a:pt x="1" y="0"/>
                  </a:lnTo>
                  <a:lnTo>
                    <a:pt x="408439" y="200135"/>
                  </a:lnTo>
                  <a:lnTo>
                    <a:pt x="816876"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1622" rIns="5715" bIns="29162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Nettoyage  fin d’année</a:t>
              </a:r>
            </a:p>
          </p:txBody>
        </p:sp>
        <p:sp>
          <p:nvSpPr>
            <p:cNvPr id="22" name="Forme libre : forme 21">
              <a:extLst>
                <a:ext uri="{FF2B5EF4-FFF2-40B4-BE49-F238E27FC236}">
                  <a16:creationId xmlns:a16="http://schemas.microsoft.com/office/drawing/2014/main" id="{A05EA569-D4CC-4CA9-8B3F-8FC7C61E6861}"/>
                </a:ext>
              </a:extLst>
            </p:cNvPr>
            <p:cNvSpPr/>
            <p:nvPr/>
          </p:nvSpPr>
          <p:spPr>
            <a:xfrm>
              <a:off x="1853328" y="784495"/>
              <a:ext cx="3902358" cy="571218"/>
            </a:xfrm>
            <a:custGeom>
              <a:avLst/>
              <a:gdLst>
                <a:gd name="connsiteX0" fmla="*/ 95205 w 571217"/>
                <a:gd name="connsiteY0" fmla="*/ 0 h 3236308"/>
                <a:gd name="connsiteX1" fmla="*/ 476012 w 571217"/>
                <a:gd name="connsiteY1" fmla="*/ 0 h 3236308"/>
                <a:gd name="connsiteX2" fmla="*/ 571217 w 571217"/>
                <a:gd name="connsiteY2" fmla="*/ 95205 h 3236308"/>
                <a:gd name="connsiteX3" fmla="*/ 571217 w 571217"/>
                <a:gd name="connsiteY3" fmla="*/ 3236308 h 3236308"/>
                <a:gd name="connsiteX4" fmla="*/ 571217 w 571217"/>
                <a:gd name="connsiteY4" fmla="*/ 3236308 h 3236308"/>
                <a:gd name="connsiteX5" fmla="*/ 0 w 571217"/>
                <a:gd name="connsiteY5" fmla="*/ 3236308 h 3236308"/>
                <a:gd name="connsiteX6" fmla="*/ 0 w 571217"/>
                <a:gd name="connsiteY6" fmla="*/ 3236308 h 3236308"/>
                <a:gd name="connsiteX7" fmla="*/ 0 w 571217"/>
                <a:gd name="connsiteY7" fmla="*/ 95205 h 3236308"/>
                <a:gd name="connsiteX8" fmla="*/ 95205 w 571217"/>
                <a:gd name="connsiteY8" fmla="*/ 0 h 32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217" h="3236308">
                  <a:moveTo>
                    <a:pt x="571217" y="539399"/>
                  </a:moveTo>
                  <a:lnTo>
                    <a:pt x="571217" y="2696909"/>
                  </a:lnTo>
                  <a:cubicBezTo>
                    <a:pt x="571217" y="2994808"/>
                    <a:pt x="563693" y="3236305"/>
                    <a:pt x="554413" y="3236305"/>
                  </a:cubicBezTo>
                  <a:lnTo>
                    <a:pt x="0" y="3236305"/>
                  </a:lnTo>
                  <a:lnTo>
                    <a:pt x="0" y="3236305"/>
                  </a:lnTo>
                  <a:lnTo>
                    <a:pt x="0" y="3"/>
                  </a:lnTo>
                  <a:lnTo>
                    <a:pt x="0" y="3"/>
                  </a:lnTo>
                  <a:lnTo>
                    <a:pt x="554413" y="3"/>
                  </a:lnTo>
                  <a:cubicBezTo>
                    <a:pt x="563693" y="3"/>
                    <a:pt x="571217" y="241500"/>
                    <a:pt x="571217" y="539399"/>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4235" rIns="34235" bIns="34236" numCol="1" spcCol="1270" anchor="ctr" anchorCtr="0">
              <a:noAutofit/>
            </a:bodyPr>
            <a:lstStyle/>
            <a:p>
              <a:pPr marL="57150" lvl="1" indent="-57150" algn="l" defTabSz="444500">
                <a:lnSpc>
                  <a:spcPct val="90000"/>
                </a:lnSpc>
                <a:spcBef>
                  <a:spcPct val="0"/>
                </a:spcBef>
                <a:spcAft>
                  <a:spcPct val="15000"/>
                </a:spcAft>
                <a:buChar char="•"/>
              </a:pPr>
              <a:r>
                <a:rPr lang="fr-FR" sz="1000" kern="1200" dirty="0"/>
                <a:t>Nettoyage des contenus et des sites collaboratifs (FP-1)</a:t>
              </a:r>
              <a:endParaRPr lang="fr-FR" sz="1000" kern="1200" dirty="0">
                <a:solidFill>
                  <a:srgbClr val="00B0F0"/>
                </a:solidFill>
              </a:endParaRPr>
            </a:p>
            <a:p>
              <a:pPr marL="57150" lvl="1" indent="-57150" algn="l" defTabSz="444500">
                <a:lnSpc>
                  <a:spcPct val="90000"/>
                </a:lnSpc>
                <a:spcBef>
                  <a:spcPct val="0"/>
                </a:spcBef>
                <a:spcAft>
                  <a:spcPct val="15000"/>
                </a:spcAft>
                <a:buChar char="•"/>
              </a:pPr>
              <a:r>
                <a:rPr lang="fr-FR" sz="1000" kern="1200" dirty="0"/>
                <a:t>Récupération des contenus (FP-2)</a:t>
              </a:r>
            </a:p>
          </p:txBody>
        </p:sp>
        <p:sp>
          <p:nvSpPr>
            <p:cNvPr id="23" name="Forme libre : forme 22">
              <a:extLst>
                <a:ext uri="{FF2B5EF4-FFF2-40B4-BE49-F238E27FC236}">
                  <a16:creationId xmlns:a16="http://schemas.microsoft.com/office/drawing/2014/main" id="{D3FBB88E-4037-42F1-BE46-C0CA20568D71}"/>
                </a:ext>
              </a:extLst>
            </p:cNvPr>
            <p:cNvSpPr/>
            <p:nvPr/>
          </p:nvSpPr>
          <p:spPr>
            <a:xfrm>
              <a:off x="1259521" y="1540621"/>
              <a:ext cx="576937" cy="816877"/>
            </a:xfrm>
            <a:custGeom>
              <a:avLst/>
              <a:gdLst>
                <a:gd name="connsiteX0" fmla="*/ 0 w 816877"/>
                <a:gd name="connsiteY0" fmla="*/ 0 h 576937"/>
                <a:gd name="connsiteX1" fmla="*/ 528409 w 816877"/>
                <a:gd name="connsiteY1" fmla="*/ 0 h 576937"/>
                <a:gd name="connsiteX2" fmla="*/ 816877 w 816877"/>
                <a:gd name="connsiteY2" fmla="*/ 288469 h 576937"/>
                <a:gd name="connsiteX3" fmla="*/ 528409 w 816877"/>
                <a:gd name="connsiteY3" fmla="*/ 576937 h 576937"/>
                <a:gd name="connsiteX4" fmla="*/ 0 w 816877"/>
                <a:gd name="connsiteY4" fmla="*/ 576937 h 576937"/>
                <a:gd name="connsiteX5" fmla="*/ 288469 w 816877"/>
                <a:gd name="connsiteY5" fmla="*/ 288469 h 576937"/>
                <a:gd name="connsiteX6" fmla="*/ 0 w 816877"/>
                <a:gd name="connsiteY6" fmla="*/ 0 h 5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6937">
                  <a:moveTo>
                    <a:pt x="816877" y="0"/>
                  </a:moveTo>
                  <a:lnTo>
                    <a:pt x="816877" y="373200"/>
                  </a:lnTo>
                  <a:lnTo>
                    <a:pt x="408438" y="576937"/>
                  </a:lnTo>
                  <a:lnTo>
                    <a:pt x="0" y="373200"/>
                  </a:lnTo>
                  <a:lnTo>
                    <a:pt x="0" y="0"/>
                  </a:lnTo>
                  <a:lnTo>
                    <a:pt x="408438" y="203737"/>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4184" rIns="5714" bIns="29418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Arrêt </a:t>
              </a:r>
              <a:r>
                <a:rPr lang="fr-FR" sz="800" kern="1200" dirty="0">
                  <a:solidFill>
                    <a:schemeClr val="tx1"/>
                  </a:solidFill>
                </a:rPr>
                <a:t>alimentation</a:t>
              </a:r>
              <a:r>
                <a:rPr lang="fr-FR" sz="900" kern="1200" dirty="0">
                  <a:solidFill>
                    <a:schemeClr val="tx1"/>
                  </a:solidFill>
                </a:rPr>
                <a:t> </a:t>
              </a:r>
            </a:p>
          </p:txBody>
        </p:sp>
        <p:sp>
          <p:nvSpPr>
            <p:cNvPr id="24" name="Forme libre : forme 23">
              <a:extLst>
                <a:ext uri="{FF2B5EF4-FFF2-40B4-BE49-F238E27FC236}">
                  <a16:creationId xmlns:a16="http://schemas.microsoft.com/office/drawing/2014/main" id="{F9475F12-66AF-403A-9DB1-0E7EAEA78D9C}"/>
                </a:ext>
              </a:extLst>
            </p:cNvPr>
            <p:cNvSpPr/>
            <p:nvPr/>
          </p:nvSpPr>
          <p:spPr>
            <a:xfrm>
              <a:off x="1833896" y="1546520"/>
              <a:ext cx="3937072"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Arrêt des processus d'alimentation automatique de l'annuaire</a:t>
              </a:r>
              <a:endParaRPr lang="fr-FR" sz="1000" kern="1200" dirty="0">
                <a:solidFill>
                  <a:srgbClr val="FC8038"/>
                </a:solidFill>
              </a:endParaRPr>
            </a:p>
          </p:txBody>
        </p:sp>
        <p:sp>
          <p:nvSpPr>
            <p:cNvPr id="28" name="Forme libre : forme 27">
              <a:extLst>
                <a:ext uri="{FF2B5EF4-FFF2-40B4-BE49-F238E27FC236}">
                  <a16:creationId xmlns:a16="http://schemas.microsoft.com/office/drawing/2014/main" id="{4CDF1E3B-A731-467E-9C42-202AF2BE7EDC}"/>
                </a:ext>
              </a:extLst>
            </p:cNvPr>
            <p:cNvSpPr/>
            <p:nvPr/>
          </p:nvSpPr>
          <p:spPr>
            <a:xfrm>
              <a:off x="1259521" y="3004478"/>
              <a:ext cx="626651" cy="816877"/>
            </a:xfrm>
            <a:custGeom>
              <a:avLst/>
              <a:gdLst>
                <a:gd name="connsiteX0" fmla="*/ 0 w 816877"/>
                <a:gd name="connsiteY0" fmla="*/ 0 h 626651"/>
                <a:gd name="connsiteX1" fmla="*/ 503552 w 816877"/>
                <a:gd name="connsiteY1" fmla="*/ 0 h 626651"/>
                <a:gd name="connsiteX2" fmla="*/ 816877 w 816877"/>
                <a:gd name="connsiteY2" fmla="*/ 313326 h 626651"/>
                <a:gd name="connsiteX3" fmla="*/ 503552 w 816877"/>
                <a:gd name="connsiteY3" fmla="*/ 626651 h 626651"/>
                <a:gd name="connsiteX4" fmla="*/ 0 w 816877"/>
                <a:gd name="connsiteY4" fmla="*/ 626651 h 626651"/>
                <a:gd name="connsiteX5" fmla="*/ 313326 w 816877"/>
                <a:gd name="connsiteY5" fmla="*/ 313326 h 626651"/>
                <a:gd name="connsiteX6" fmla="*/ 0 w 816877"/>
                <a:gd name="connsiteY6" fmla="*/ 0 h 62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6651">
                  <a:moveTo>
                    <a:pt x="816877" y="0"/>
                  </a:moveTo>
                  <a:lnTo>
                    <a:pt x="816877" y="386290"/>
                  </a:lnTo>
                  <a:lnTo>
                    <a:pt x="408438" y="626651"/>
                  </a:lnTo>
                  <a:lnTo>
                    <a:pt x="0" y="386290"/>
                  </a:lnTo>
                  <a:lnTo>
                    <a:pt x="0" y="0"/>
                  </a:lnTo>
                  <a:lnTo>
                    <a:pt x="408438" y="240362"/>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8406" rIns="5079" bIns="318405"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Fermeture</a:t>
              </a:r>
              <a:r>
                <a:rPr lang="fr-FR" sz="900" kern="1200" dirty="0">
                  <a:solidFill>
                    <a:schemeClr val="tx1"/>
                  </a:solidFill>
                </a:rPr>
                <a:t> </a:t>
              </a:r>
              <a:r>
                <a:rPr lang="fr-FR" sz="800" kern="1200" dirty="0">
                  <a:solidFill>
                    <a:schemeClr val="tx1"/>
                  </a:solidFill>
                </a:rPr>
                <a:t>d'ATRIUM</a:t>
              </a:r>
              <a:endParaRPr lang="fr-FR" sz="900" kern="1200" dirty="0">
                <a:solidFill>
                  <a:schemeClr val="tx1"/>
                </a:solidFill>
              </a:endParaRPr>
            </a:p>
          </p:txBody>
        </p:sp>
        <p:sp>
          <p:nvSpPr>
            <p:cNvPr id="33" name="Forme libre : forme 32">
              <a:extLst>
                <a:ext uri="{FF2B5EF4-FFF2-40B4-BE49-F238E27FC236}">
                  <a16:creationId xmlns:a16="http://schemas.microsoft.com/office/drawing/2014/main" id="{72E09B88-3715-4D38-8C1B-6A7F4999E1BE}"/>
                </a:ext>
              </a:extLst>
            </p:cNvPr>
            <p:cNvSpPr/>
            <p:nvPr/>
          </p:nvSpPr>
          <p:spPr>
            <a:xfrm>
              <a:off x="1911726" y="2975381"/>
              <a:ext cx="3843960" cy="530971"/>
            </a:xfrm>
            <a:custGeom>
              <a:avLst/>
              <a:gdLst>
                <a:gd name="connsiteX0" fmla="*/ 88497 w 530970"/>
                <a:gd name="connsiteY0" fmla="*/ 0 h 3843960"/>
                <a:gd name="connsiteX1" fmla="*/ 442473 w 530970"/>
                <a:gd name="connsiteY1" fmla="*/ 0 h 3843960"/>
                <a:gd name="connsiteX2" fmla="*/ 530970 w 530970"/>
                <a:gd name="connsiteY2" fmla="*/ 88497 h 3843960"/>
                <a:gd name="connsiteX3" fmla="*/ 530970 w 530970"/>
                <a:gd name="connsiteY3" fmla="*/ 3843960 h 3843960"/>
                <a:gd name="connsiteX4" fmla="*/ 530970 w 530970"/>
                <a:gd name="connsiteY4" fmla="*/ 3843960 h 3843960"/>
                <a:gd name="connsiteX5" fmla="*/ 0 w 530970"/>
                <a:gd name="connsiteY5" fmla="*/ 3843960 h 3843960"/>
                <a:gd name="connsiteX6" fmla="*/ 0 w 530970"/>
                <a:gd name="connsiteY6" fmla="*/ 3843960 h 3843960"/>
                <a:gd name="connsiteX7" fmla="*/ 0 w 530970"/>
                <a:gd name="connsiteY7" fmla="*/ 88497 h 3843960"/>
                <a:gd name="connsiteX8" fmla="*/ 88497 w 530970"/>
                <a:gd name="connsiteY8" fmla="*/ 0 h 38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843960">
                  <a:moveTo>
                    <a:pt x="530970" y="640674"/>
                  </a:moveTo>
                  <a:lnTo>
                    <a:pt x="530970" y="3203286"/>
                  </a:lnTo>
                  <a:cubicBezTo>
                    <a:pt x="530970" y="3557124"/>
                    <a:pt x="525497" y="3843960"/>
                    <a:pt x="518746" y="3843960"/>
                  </a:cubicBezTo>
                  <a:lnTo>
                    <a:pt x="0" y="3843960"/>
                  </a:lnTo>
                  <a:lnTo>
                    <a:pt x="0" y="3843960"/>
                  </a:lnTo>
                  <a:lnTo>
                    <a:pt x="0" y="0"/>
                  </a:lnTo>
                  <a:lnTo>
                    <a:pt x="0" y="0"/>
                  </a:lnTo>
                  <a:lnTo>
                    <a:pt x="518746" y="0"/>
                  </a:lnTo>
                  <a:cubicBezTo>
                    <a:pt x="525497" y="0"/>
                    <a:pt x="530970" y="286836"/>
                    <a:pt x="530970" y="640674"/>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Coupure des accès à ATRIUM aux élèves et responsables élèves</a:t>
              </a:r>
              <a:endParaRPr lang="fr-FR" sz="1000" kern="1200" dirty="0">
                <a:solidFill>
                  <a:srgbClr val="FC8038"/>
                </a:solidFill>
              </a:endParaRPr>
            </a:p>
          </p:txBody>
        </p:sp>
        <p:sp>
          <p:nvSpPr>
            <p:cNvPr id="34" name="Forme libre : forme 33">
              <a:extLst>
                <a:ext uri="{FF2B5EF4-FFF2-40B4-BE49-F238E27FC236}">
                  <a16:creationId xmlns:a16="http://schemas.microsoft.com/office/drawing/2014/main" id="{3EFDBF68-FE9D-4BCB-829A-6A8CA24EB9E2}"/>
                </a:ext>
              </a:extLst>
            </p:cNvPr>
            <p:cNvSpPr/>
            <p:nvPr/>
          </p:nvSpPr>
          <p:spPr>
            <a:xfrm>
              <a:off x="1259520" y="2285279"/>
              <a:ext cx="628533" cy="816878"/>
            </a:xfrm>
            <a:custGeom>
              <a:avLst/>
              <a:gdLst>
                <a:gd name="connsiteX0" fmla="*/ 0 w 816877"/>
                <a:gd name="connsiteY0" fmla="*/ 0 h 628532"/>
                <a:gd name="connsiteX1" fmla="*/ 502611 w 816877"/>
                <a:gd name="connsiteY1" fmla="*/ 0 h 628532"/>
                <a:gd name="connsiteX2" fmla="*/ 816877 w 816877"/>
                <a:gd name="connsiteY2" fmla="*/ 314266 h 628532"/>
                <a:gd name="connsiteX3" fmla="*/ 502611 w 816877"/>
                <a:gd name="connsiteY3" fmla="*/ 628532 h 628532"/>
                <a:gd name="connsiteX4" fmla="*/ 0 w 816877"/>
                <a:gd name="connsiteY4" fmla="*/ 628532 h 628532"/>
                <a:gd name="connsiteX5" fmla="*/ 314266 w 816877"/>
                <a:gd name="connsiteY5" fmla="*/ 314266 h 628532"/>
                <a:gd name="connsiteX6" fmla="*/ 0 w 816877"/>
                <a:gd name="connsiteY6" fmla="*/ 0 h 62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8532">
                  <a:moveTo>
                    <a:pt x="816876" y="0"/>
                  </a:moveTo>
                  <a:lnTo>
                    <a:pt x="816876" y="386725"/>
                  </a:lnTo>
                  <a:lnTo>
                    <a:pt x="408439" y="628532"/>
                  </a:lnTo>
                  <a:lnTo>
                    <a:pt x="1" y="386725"/>
                  </a:lnTo>
                  <a:lnTo>
                    <a:pt x="1" y="0"/>
                  </a:lnTo>
                  <a:lnTo>
                    <a:pt x="408439" y="241807"/>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9346" rIns="5080" bIns="31934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Bascule des données</a:t>
              </a:r>
            </a:p>
          </p:txBody>
        </p:sp>
        <p:sp>
          <p:nvSpPr>
            <p:cNvPr id="36" name="Forme libre : forme 35">
              <a:extLst>
                <a:ext uri="{FF2B5EF4-FFF2-40B4-BE49-F238E27FC236}">
                  <a16:creationId xmlns:a16="http://schemas.microsoft.com/office/drawing/2014/main" id="{F3834D15-E38E-4D6B-A003-39AD84C8E6CF}"/>
                </a:ext>
              </a:extLst>
            </p:cNvPr>
            <p:cNvSpPr/>
            <p:nvPr/>
          </p:nvSpPr>
          <p:spPr>
            <a:xfrm>
              <a:off x="1859693" y="2285240"/>
              <a:ext cx="3937072"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hlinkClick r:id="rId3" action="ppaction://hlinksldjump"/>
                </a:rPr>
                <a:t>Bascule des données du portail</a:t>
              </a:r>
              <a:endParaRPr lang="fr-FR" sz="1000" kern="1200" dirty="0">
                <a:solidFill>
                  <a:srgbClr val="FC8038"/>
                </a:solidFill>
              </a:endParaRPr>
            </a:p>
          </p:txBody>
        </p:sp>
        <p:sp>
          <p:nvSpPr>
            <p:cNvPr id="37" name="Forme libre : forme 36">
              <a:extLst>
                <a:ext uri="{FF2B5EF4-FFF2-40B4-BE49-F238E27FC236}">
                  <a16:creationId xmlns:a16="http://schemas.microsoft.com/office/drawing/2014/main" id="{7C8CF0C5-1482-4BF5-9A9A-3690D9C6DE8F}"/>
                </a:ext>
              </a:extLst>
            </p:cNvPr>
            <p:cNvSpPr/>
            <p:nvPr/>
          </p:nvSpPr>
          <p:spPr>
            <a:xfrm>
              <a:off x="1259521" y="3781901"/>
              <a:ext cx="657494" cy="2110312"/>
            </a:xfrm>
            <a:custGeom>
              <a:avLst/>
              <a:gdLst>
                <a:gd name="connsiteX0" fmla="*/ 0 w 2110312"/>
                <a:gd name="connsiteY0" fmla="*/ 0 h 657494"/>
                <a:gd name="connsiteX1" fmla="*/ 1781565 w 2110312"/>
                <a:gd name="connsiteY1" fmla="*/ 0 h 657494"/>
                <a:gd name="connsiteX2" fmla="*/ 2110312 w 2110312"/>
                <a:gd name="connsiteY2" fmla="*/ 328747 h 657494"/>
                <a:gd name="connsiteX3" fmla="*/ 1781565 w 2110312"/>
                <a:gd name="connsiteY3" fmla="*/ 657494 h 657494"/>
                <a:gd name="connsiteX4" fmla="*/ 0 w 2110312"/>
                <a:gd name="connsiteY4" fmla="*/ 657494 h 657494"/>
                <a:gd name="connsiteX5" fmla="*/ 328747 w 2110312"/>
                <a:gd name="connsiteY5" fmla="*/ 328747 h 657494"/>
                <a:gd name="connsiteX6" fmla="*/ 0 w 2110312"/>
                <a:gd name="connsiteY6" fmla="*/ 0 h 65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312" h="657494">
                  <a:moveTo>
                    <a:pt x="2110310" y="0"/>
                  </a:moveTo>
                  <a:lnTo>
                    <a:pt x="2110310" y="555069"/>
                  </a:lnTo>
                  <a:lnTo>
                    <a:pt x="1055156" y="657494"/>
                  </a:lnTo>
                  <a:lnTo>
                    <a:pt x="2" y="555069"/>
                  </a:lnTo>
                  <a:lnTo>
                    <a:pt x="2" y="0"/>
                  </a:lnTo>
                  <a:lnTo>
                    <a:pt x="1055156" y="102425"/>
                  </a:lnTo>
                  <a:lnTo>
                    <a:pt x="2110310"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0" tIns="333827" rIns="5080" bIns="33382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Préparation de la rentrée</a:t>
              </a:r>
            </a:p>
          </p:txBody>
        </p:sp>
        <p:sp>
          <p:nvSpPr>
            <p:cNvPr id="38" name="Forme libre : forme 37">
              <a:extLst>
                <a:ext uri="{FF2B5EF4-FFF2-40B4-BE49-F238E27FC236}">
                  <a16:creationId xmlns:a16="http://schemas.microsoft.com/office/drawing/2014/main" id="{6195705C-6120-4D62-8304-14B639544913}"/>
                </a:ext>
              </a:extLst>
            </p:cNvPr>
            <p:cNvSpPr/>
            <p:nvPr/>
          </p:nvSpPr>
          <p:spPr>
            <a:xfrm>
              <a:off x="1894529" y="3823219"/>
              <a:ext cx="3874787" cy="1711927"/>
            </a:xfrm>
            <a:custGeom>
              <a:avLst/>
              <a:gdLst>
                <a:gd name="connsiteX0" fmla="*/ 285327 w 1711927"/>
                <a:gd name="connsiteY0" fmla="*/ 0 h 3874787"/>
                <a:gd name="connsiteX1" fmla="*/ 1426600 w 1711927"/>
                <a:gd name="connsiteY1" fmla="*/ 0 h 3874787"/>
                <a:gd name="connsiteX2" fmla="*/ 1711927 w 1711927"/>
                <a:gd name="connsiteY2" fmla="*/ 285327 h 3874787"/>
                <a:gd name="connsiteX3" fmla="*/ 1711927 w 1711927"/>
                <a:gd name="connsiteY3" fmla="*/ 3874787 h 3874787"/>
                <a:gd name="connsiteX4" fmla="*/ 1711927 w 1711927"/>
                <a:gd name="connsiteY4" fmla="*/ 3874787 h 3874787"/>
                <a:gd name="connsiteX5" fmla="*/ 0 w 1711927"/>
                <a:gd name="connsiteY5" fmla="*/ 3874787 h 3874787"/>
                <a:gd name="connsiteX6" fmla="*/ 0 w 1711927"/>
                <a:gd name="connsiteY6" fmla="*/ 3874787 h 3874787"/>
                <a:gd name="connsiteX7" fmla="*/ 0 w 1711927"/>
                <a:gd name="connsiteY7" fmla="*/ 285327 h 3874787"/>
                <a:gd name="connsiteX8" fmla="*/ 285327 w 1711927"/>
                <a:gd name="connsiteY8" fmla="*/ 0 h 387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927" h="3874787">
                  <a:moveTo>
                    <a:pt x="1711927" y="645811"/>
                  </a:moveTo>
                  <a:lnTo>
                    <a:pt x="1711927" y="3228976"/>
                  </a:lnTo>
                  <a:cubicBezTo>
                    <a:pt x="1711927" y="3585648"/>
                    <a:pt x="1655488" y="3874787"/>
                    <a:pt x="1585866" y="3874787"/>
                  </a:cubicBezTo>
                  <a:lnTo>
                    <a:pt x="0" y="3874787"/>
                  </a:lnTo>
                  <a:lnTo>
                    <a:pt x="0" y="3874787"/>
                  </a:lnTo>
                  <a:lnTo>
                    <a:pt x="0" y="0"/>
                  </a:lnTo>
                  <a:lnTo>
                    <a:pt x="0" y="0"/>
                  </a:lnTo>
                  <a:lnTo>
                    <a:pt x="1585866" y="0"/>
                  </a:lnTo>
                  <a:cubicBezTo>
                    <a:pt x="1655488" y="0"/>
                    <a:pt x="1711927" y="289139"/>
                    <a:pt x="1711927" y="645811"/>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89284" rIns="89283" bIns="89284" numCol="1" spcCol="1270" anchor="ctr" anchorCtr="0">
              <a:noAutofit/>
            </a:bodyPr>
            <a:lstStyle/>
            <a:p>
              <a:pPr marL="57150" lvl="1" indent="-57150" algn="l" defTabSz="400050">
                <a:lnSpc>
                  <a:spcPct val="90000"/>
                </a:lnSpc>
                <a:spcBef>
                  <a:spcPct val="0"/>
                </a:spcBef>
                <a:spcAft>
                  <a:spcPct val="15000"/>
                </a:spcAft>
                <a:buChar char="•"/>
              </a:pPr>
              <a:r>
                <a:rPr lang="fr-FR" sz="900" kern="1200"/>
                <a:t>Nettoyage des contenus et des sites collaboratifs (FP-1)</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t>Réactivation des comptes manuels (FP-3)</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a:solidFill>
                    <a:schemeClr val="tx1"/>
                  </a:solidFill>
                </a:rPr>
                <a:t>Gestion des sites collaboratifs sans propriétaire (FP-4)</a:t>
              </a:r>
              <a:endParaRPr lang="fr-FR" sz="900" kern="1200" dirty="0">
                <a:solidFill>
                  <a:schemeClr val="tx1"/>
                </a:solidFill>
              </a:endParaRPr>
            </a:p>
            <a:p>
              <a:pPr marL="57150" lvl="1" indent="-57150" algn="l" defTabSz="400050">
                <a:lnSpc>
                  <a:spcPct val="90000"/>
                </a:lnSpc>
                <a:spcBef>
                  <a:spcPct val="0"/>
                </a:spcBef>
                <a:spcAft>
                  <a:spcPct val="15000"/>
                </a:spcAft>
                <a:buChar char="•"/>
              </a:pPr>
              <a:r>
                <a:rPr lang="fr-FR" sz="900" kern="1200">
                  <a:solidFill>
                    <a:schemeClr val="tx1"/>
                  </a:solidFill>
                </a:rPr>
                <a:t>Mise à jour des membres des sites collaboratifs (FP-5)</a:t>
              </a:r>
              <a:endParaRPr lang="fr-FR" sz="900" kern="1200" dirty="0">
                <a:solidFill>
                  <a:schemeClr val="tx1"/>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Peupler des équipes (FP-6)</a:t>
              </a:r>
            </a:p>
            <a:p>
              <a:pPr marL="57150" lvl="1" indent="-57150" algn="l" defTabSz="400050">
                <a:lnSpc>
                  <a:spcPct val="90000"/>
                </a:lnSpc>
                <a:spcBef>
                  <a:spcPct val="0"/>
                </a:spcBef>
                <a:spcAft>
                  <a:spcPct val="15000"/>
                </a:spcAft>
                <a:buChar char="•"/>
              </a:pPr>
              <a:r>
                <a:rPr lang="fr-FR" sz="900" kern="1200">
                  <a:solidFill>
                    <a:schemeClr val="tx1"/>
                  </a:solidFill>
                </a:rPr>
                <a:t>Utiliser le module « Annonces Atrium » (FP-7)</a:t>
              </a:r>
              <a:endParaRPr lang="fr-FR" sz="900" kern="1200" dirty="0">
                <a:solidFill>
                  <a:schemeClr val="tx1"/>
                </a:solidFill>
              </a:endParaRPr>
            </a:p>
            <a:p>
              <a:pPr marL="57150" lvl="1" indent="-57150" algn="l" defTabSz="400050">
                <a:lnSpc>
                  <a:spcPct val="90000"/>
                </a:lnSpc>
                <a:spcBef>
                  <a:spcPct val="0"/>
                </a:spcBef>
                <a:spcAft>
                  <a:spcPct val="15000"/>
                </a:spcAft>
                <a:buChar char="•"/>
              </a:pPr>
              <a:r>
                <a:rPr lang="fr-FR" sz="900" kern="1200">
                  <a:solidFill>
                    <a:schemeClr val="tx1"/>
                  </a:solidFill>
                </a:rPr>
                <a:t>Vérification des données de l’annuaire (FP-8)</a:t>
              </a:r>
              <a:endParaRPr lang="fr-FR" sz="900" kern="1200" dirty="0">
                <a:solidFill>
                  <a:schemeClr val="tx1"/>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Nettoyage des bases GRR (FP-9)</a:t>
              </a:r>
            </a:p>
          </p:txBody>
        </p:sp>
        <p:sp>
          <p:nvSpPr>
            <p:cNvPr id="39" name="Forme libre : forme 38">
              <a:extLst>
                <a:ext uri="{FF2B5EF4-FFF2-40B4-BE49-F238E27FC236}">
                  <a16:creationId xmlns:a16="http://schemas.microsoft.com/office/drawing/2014/main" id="{C069F61B-99B7-497D-A13B-DDABAA4E7F90}"/>
                </a:ext>
              </a:extLst>
            </p:cNvPr>
            <p:cNvSpPr/>
            <p:nvPr/>
          </p:nvSpPr>
          <p:spPr>
            <a:xfrm>
              <a:off x="1259521" y="5828191"/>
              <a:ext cx="667233" cy="816878"/>
            </a:xfrm>
            <a:custGeom>
              <a:avLst/>
              <a:gdLst>
                <a:gd name="connsiteX0" fmla="*/ 0 w 816877"/>
                <a:gd name="connsiteY0" fmla="*/ 0 h 667232"/>
                <a:gd name="connsiteX1" fmla="*/ 483261 w 816877"/>
                <a:gd name="connsiteY1" fmla="*/ 0 h 667232"/>
                <a:gd name="connsiteX2" fmla="*/ 816877 w 816877"/>
                <a:gd name="connsiteY2" fmla="*/ 333616 h 667232"/>
                <a:gd name="connsiteX3" fmla="*/ 483261 w 816877"/>
                <a:gd name="connsiteY3" fmla="*/ 667232 h 667232"/>
                <a:gd name="connsiteX4" fmla="*/ 0 w 816877"/>
                <a:gd name="connsiteY4" fmla="*/ 667232 h 667232"/>
                <a:gd name="connsiteX5" fmla="*/ 333616 w 816877"/>
                <a:gd name="connsiteY5" fmla="*/ 333616 h 667232"/>
                <a:gd name="connsiteX6" fmla="*/ 0 w 816877"/>
                <a:gd name="connsiteY6" fmla="*/ 0 h 6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67232">
                  <a:moveTo>
                    <a:pt x="816876" y="0"/>
                  </a:moveTo>
                  <a:lnTo>
                    <a:pt x="816876" y="394732"/>
                  </a:lnTo>
                  <a:lnTo>
                    <a:pt x="408439" y="667232"/>
                  </a:lnTo>
                  <a:lnTo>
                    <a:pt x="1" y="394732"/>
                  </a:lnTo>
                  <a:lnTo>
                    <a:pt x="1" y="0"/>
                  </a:lnTo>
                  <a:lnTo>
                    <a:pt x="408439" y="272500"/>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339331" rIns="5715" bIns="339332"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Rentrée</a:t>
              </a:r>
              <a:endParaRPr lang="fr-FR" sz="1100" kern="1200" dirty="0">
                <a:solidFill>
                  <a:schemeClr val="tx1"/>
                </a:solidFill>
              </a:endParaRPr>
            </a:p>
          </p:txBody>
        </p:sp>
        <p:sp>
          <p:nvSpPr>
            <p:cNvPr id="40" name="Forme libre : forme 39">
              <a:extLst>
                <a:ext uri="{FF2B5EF4-FFF2-40B4-BE49-F238E27FC236}">
                  <a16:creationId xmlns:a16="http://schemas.microsoft.com/office/drawing/2014/main" id="{776FA710-CC68-4289-8A30-120A50007876}"/>
                </a:ext>
              </a:extLst>
            </p:cNvPr>
            <p:cNvSpPr/>
            <p:nvPr/>
          </p:nvSpPr>
          <p:spPr>
            <a:xfrm>
              <a:off x="1911170" y="5813818"/>
              <a:ext cx="3872818" cy="506354"/>
            </a:xfrm>
            <a:custGeom>
              <a:avLst/>
              <a:gdLst>
                <a:gd name="connsiteX0" fmla="*/ 84394 w 506354"/>
                <a:gd name="connsiteY0" fmla="*/ 0 h 3872818"/>
                <a:gd name="connsiteX1" fmla="*/ 421960 w 506354"/>
                <a:gd name="connsiteY1" fmla="*/ 0 h 3872818"/>
                <a:gd name="connsiteX2" fmla="*/ 506354 w 506354"/>
                <a:gd name="connsiteY2" fmla="*/ 84394 h 3872818"/>
                <a:gd name="connsiteX3" fmla="*/ 506354 w 506354"/>
                <a:gd name="connsiteY3" fmla="*/ 3872818 h 3872818"/>
                <a:gd name="connsiteX4" fmla="*/ 506354 w 506354"/>
                <a:gd name="connsiteY4" fmla="*/ 3872818 h 3872818"/>
                <a:gd name="connsiteX5" fmla="*/ 0 w 506354"/>
                <a:gd name="connsiteY5" fmla="*/ 3872818 h 3872818"/>
                <a:gd name="connsiteX6" fmla="*/ 0 w 506354"/>
                <a:gd name="connsiteY6" fmla="*/ 3872818 h 3872818"/>
                <a:gd name="connsiteX7" fmla="*/ 0 w 506354"/>
                <a:gd name="connsiteY7" fmla="*/ 84394 h 3872818"/>
                <a:gd name="connsiteX8" fmla="*/ 84394 w 506354"/>
                <a:gd name="connsiteY8" fmla="*/ 0 h 38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354" h="3872818">
                  <a:moveTo>
                    <a:pt x="506354" y="645482"/>
                  </a:moveTo>
                  <a:lnTo>
                    <a:pt x="506354" y="3227336"/>
                  </a:lnTo>
                  <a:cubicBezTo>
                    <a:pt x="506354" y="3583829"/>
                    <a:pt x="501414" y="3872818"/>
                    <a:pt x="495320" y="3872818"/>
                  </a:cubicBezTo>
                  <a:lnTo>
                    <a:pt x="0" y="3872818"/>
                  </a:lnTo>
                  <a:lnTo>
                    <a:pt x="0" y="3872818"/>
                  </a:lnTo>
                  <a:lnTo>
                    <a:pt x="0" y="0"/>
                  </a:lnTo>
                  <a:lnTo>
                    <a:pt x="0" y="0"/>
                  </a:lnTo>
                  <a:lnTo>
                    <a:pt x="495320" y="0"/>
                  </a:lnTo>
                  <a:cubicBezTo>
                    <a:pt x="501414" y="0"/>
                    <a:pt x="506354" y="288989"/>
                    <a:pt x="506354" y="645482"/>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1068" rIns="31068" bIns="31068" numCol="1" spcCol="1270" anchor="ctr" anchorCtr="0">
              <a:noAutofit/>
            </a:bodyPr>
            <a:lstStyle/>
            <a:p>
              <a:pPr marL="57150" lvl="1" indent="-57150" algn="l" defTabSz="444500">
                <a:lnSpc>
                  <a:spcPct val="90000"/>
                </a:lnSpc>
                <a:spcBef>
                  <a:spcPct val="0"/>
                </a:spcBef>
                <a:spcAft>
                  <a:spcPct val="15000"/>
                </a:spcAft>
                <a:buChar char="•"/>
              </a:pPr>
              <a:r>
                <a:rPr lang="fr-FR" sz="1000" kern="1200" dirty="0"/>
                <a:t>Ouverture d’Atrium pour tous les profils d’utilisateurs le 1</a:t>
              </a:r>
              <a:r>
                <a:rPr lang="fr-FR" sz="1000" kern="1200" baseline="30000" dirty="0"/>
                <a:t>er</a:t>
              </a:r>
              <a:r>
                <a:rPr lang="fr-FR" sz="1000" kern="1200" dirty="0"/>
                <a:t> septembre</a:t>
              </a:r>
            </a:p>
          </p:txBody>
        </p:sp>
      </p:grpSp>
      <p:sp>
        <p:nvSpPr>
          <p:cNvPr id="5" name="Espace réservé du numéro de diapositive 4"/>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3</a:t>
            </a:fld>
            <a:endParaRPr lang="fr-FR" dirty="0"/>
          </a:p>
        </p:txBody>
      </p:sp>
      <p:sp>
        <p:nvSpPr>
          <p:cNvPr id="16" name="ZoneTexte 15"/>
          <p:cNvSpPr txBox="1"/>
          <p:nvPr/>
        </p:nvSpPr>
        <p:spPr>
          <a:xfrm>
            <a:off x="-48910" y="908720"/>
            <a:ext cx="1164526" cy="553998"/>
          </a:xfrm>
          <a:prstGeom prst="rect">
            <a:avLst/>
          </a:prstGeom>
          <a:noFill/>
        </p:spPr>
        <p:txBody>
          <a:bodyPr wrap="square" rtlCol="0">
            <a:spAutoFit/>
          </a:bodyPr>
          <a:lstStyle/>
          <a:p>
            <a:pPr algn="ctr"/>
            <a:r>
              <a:rPr lang="fr-FR" sz="1000" b="1" i="1" dirty="0">
                <a:solidFill>
                  <a:schemeClr val="tx1">
                    <a:lumMod val="50000"/>
                    <a:lumOff val="50000"/>
                  </a:schemeClr>
                </a:solidFill>
              </a:rPr>
              <a:t>De préférence </a:t>
            </a:r>
          </a:p>
          <a:p>
            <a:pPr algn="ctr"/>
            <a:r>
              <a:rPr lang="fr-FR" sz="1000" b="1" i="1" dirty="0">
                <a:solidFill>
                  <a:schemeClr val="tx1">
                    <a:lumMod val="50000"/>
                    <a:lumOff val="50000"/>
                  </a:schemeClr>
                </a:solidFill>
              </a:rPr>
              <a:t>avant le 15 Août.</a:t>
            </a:r>
          </a:p>
        </p:txBody>
      </p:sp>
      <p:sp>
        <p:nvSpPr>
          <p:cNvPr id="18" name="ZoneTexte 17"/>
          <p:cNvSpPr txBox="1"/>
          <p:nvPr/>
        </p:nvSpPr>
        <p:spPr>
          <a:xfrm>
            <a:off x="247219" y="2606715"/>
            <a:ext cx="654346" cy="246221"/>
          </a:xfrm>
          <a:prstGeom prst="rect">
            <a:avLst/>
          </a:prstGeom>
          <a:noFill/>
        </p:spPr>
        <p:txBody>
          <a:bodyPr wrap="none" rtlCol="0">
            <a:spAutoFit/>
          </a:bodyPr>
          <a:lstStyle/>
          <a:p>
            <a:pPr algn="ctr"/>
            <a:r>
              <a:rPr lang="fr-FR" sz="1000" b="1" i="1" dirty="0">
                <a:solidFill>
                  <a:schemeClr val="tx1">
                    <a:lumMod val="50000"/>
                    <a:lumOff val="50000"/>
                  </a:schemeClr>
                </a:solidFill>
              </a:rPr>
              <a:t>16 Août</a:t>
            </a:r>
          </a:p>
        </p:txBody>
      </p:sp>
      <p:sp>
        <p:nvSpPr>
          <p:cNvPr id="19" name="ZoneTexte 18"/>
          <p:cNvSpPr txBox="1"/>
          <p:nvPr/>
        </p:nvSpPr>
        <p:spPr>
          <a:xfrm>
            <a:off x="0" y="3152799"/>
            <a:ext cx="1015070" cy="400110"/>
          </a:xfrm>
          <a:prstGeom prst="rect">
            <a:avLst/>
          </a:prstGeom>
          <a:noFill/>
        </p:spPr>
        <p:txBody>
          <a:bodyPr wrap="square" rtlCol="0">
            <a:spAutoFit/>
          </a:bodyPr>
          <a:lstStyle/>
          <a:p>
            <a:pPr algn="ctr"/>
            <a:r>
              <a:rPr lang="fr-FR" sz="1000" b="1" i="1" dirty="0">
                <a:solidFill>
                  <a:schemeClr val="tx1">
                    <a:lumMod val="50000"/>
                    <a:lumOff val="50000"/>
                  </a:schemeClr>
                </a:solidFill>
              </a:rPr>
              <a:t>A partir du 21  août</a:t>
            </a:r>
          </a:p>
        </p:txBody>
      </p:sp>
      <p:sp>
        <p:nvSpPr>
          <p:cNvPr id="21" name="ZoneTexte 20"/>
          <p:cNvSpPr txBox="1"/>
          <p:nvPr/>
        </p:nvSpPr>
        <p:spPr>
          <a:xfrm>
            <a:off x="35496" y="3933056"/>
            <a:ext cx="1163092" cy="1631216"/>
          </a:xfrm>
          <a:prstGeom prst="rect">
            <a:avLst/>
          </a:prstGeom>
          <a:noFill/>
        </p:spPr>
        <p:txBody>
          <a:bodyPr wrap="square" rtlCol="0">
            <a:spAutoFit/>
          </a:bodyPr>
          <a:lstStyle/>
          <a:p>
            <a:pPr algn="ctr"/>
            <a:r>
              <a:rPr lang="fr-FR" sz="1000" b="1" i="1" dirty="0">
                <a:solidFill>
                  <a:schemeClr val="tx1">
                    <a:lumMod val="50000"/>
                    <a:lumOff val="50000"/>
                  </a:schemeClr>
                </a:solidFill>
              </a:rPr>
              <a:t>A partir du </a:t>
            </a:r>
          </a:p>
          <a:p>
            <a:pPr algn="ctr"/>
            <a:r>
              <a:rPr lang="fr-FR" sz="1000" b="1" i="1" dirty="0">
                <a:solidFill>
                  <a:schemeClr val="tx1">
                    <a:lumMod val="50000"/>
                    <a:lumOff val="50000"/>
                  </a:schemeClr>
                </a:solidFill>
              </a:rPr>
              <a:t>21 août pour les établissements agricoles, </a:t>
            </a:r>
          </a:p>
          <a:p>
            <a:pPr algn="ctr"/>
            <a:r>
              <a:rPr lang="fr-FR" sz="1000" b="1" i="1" dirty="0">
                <a:solidFill>
                  <a:schemeClr val="tx1">
                    <a:lumMod val="50000"/>
                    <a:lumOff val="50000"/>
                  </a:schemeClr>
                </a:solidFill>
              </a:rPr>
              <a:t>à partir du 25 août pour les établissements des académies d’Aix-Marseille et Nice</a:t>
            </a:r>
          </a:p>
        </p:txBody>
      </p:sp>
      <p:sp>
        <p:nvSpPr>
          <p:cNvPr id="25" name="ZoneTexte 24"/>
          <p:cNvSpPr txBox="1"/>
          <p:nvPr/>
        </p:nvSpPr>
        <p:spPr>
          <a:xfrm>
            <a:off x="147398" y="5869169"/>
            <a:ext cx="936475" cy="246221"/>
          </a:xfrm>
          <a:prstGeom prst="rect">
            <a:avLst/>
          </a:prstGeom>
          <a:noFill/>
        </p:spPr>
        <p:txBody>
          <a:bodyPr wrap="none" rtlCol="0">
            <a:spAutoFit/>
          </a:bodyPr>
          <a:lstStyle/>
          <a:p>
            <a:pPr algn="ctr"/>
            <a:r>
              <a:rPr lang="fr-FR" sz="1000" b="1" i="1" dirty="0">
                <a:solidFill>
                  <a:schemeClr val="tx1">
                    <a:lumMod val="50000"/>
                    <a:lumOff val="50000"/>
                  </a:schemeClr>
                </a:solidFill>
              </a:rPr>
              <a:t>1 septembre</a:t>
            </a:r>
          </a:p>
        </p:txBody>
      </p:sp>
      <p:graphicFrame>
        <p:nvGraphicFramePr>
          <p:cNvPr id="14" name="Tableau 13"/>
          <p:cNvGraphicFramePr>
            <a:graphicFrameLocks noGrp="1"/>
          </p:cNvGraphicFramePr>
          <p:nvPr>
            <p:extLst>
              <p:ext uri="{D42A27DB-BD31-4B8C-83A1-F6EECF244321}">
                <p14:modId xmlns:p14="http://schemas.microsoft.com/office/powerpoint/2010/main" val="866058781"/>
              </p:ext>
            </p:extLst>
          </p:nvPr>
        </p:nvGraphicFramePr>
        <p:xfrm>
          <a:off x="5867959" y="723014"/>
          <a:ext cx="3168537" cy="5586306"/>
        </p:xfrm>
        <a:graphic>
          <a:graphicData uri="http://schemas.openxmlformats.org/drawingml/2006/table">
            <a:tbl>
              <a:tblPr firstRow="1" bandRow="1">
                <a:tableStyleId>{9D7B26C5-4107-4FEC-AEDC-1716B250A1EF}</a:tableStyleId>
              </a:tblPr>
              <a:tblGrid>
                <a:gridCol w="1056179">
                  <a:extLst>
                    <a:ext uri="{9D8B030D-6E8A-4147-A177-3AD203B41FA5}">
                      <a16:colId xmlns:a16="http://schemas.microsoft.com/office/drawing/2014/main" val="20000"/>
                    </a:ext>
                  </a:extLst>
                </a:gridCol>
                <a:gridCol w="1056179">
                  <a:extLst>
                    <a:ext uri="{9D8B030D-6E8A-4147-A177-3AD203B41FA5}">
                      <a16:colId xmlns:a16="http://schemas.microsoft.com/office/drawing/2014/main" val="20001"/>
                    </a:ext>
                  </a:extLst>
                </a:gridCol>
                <a:gridCol w="1056179">
                  <a:extLst>
                    <a:ext uri="{9D8B030D-6E8A-4147-A177-3AD203B41FA5}">
                      <a16:colId xmlns:a16="http://schemas.microsoft.com/office/drawing/2014/main" val="20002"/>
                    </a:ext>
                  </a:extLst>
                </a:gridCol>
              </a:tblGrid>
              <a:tr h="657693">
                <a:tc>
                  <a:txBody>
                    <a:bodyPr/>
                    <a:lstStyle/>
                    <a:p>
                      <a:pPr algn="ctr"/>
                      <a:r>
                        <a:rPr lang="fr-FR" sz="1000" dirty="0">
                          <a:solidFill>
                            <a:schemeClr val="tx1">
                              <a:lumMod val="50000"/>
                              <a:lumOff val="50000"/>
                            </a:schemeClr>
                          </a:solidFill>
                        </a:rPr>
                        <a:t>Admin</a:t>
                      </a:r>
                    </a:p>
                    <a:p>
                      <a:pPr algn="ctr"/>
                      <a:r>
                        <a:rPr lang="fr-FR" sz="1000" dirty="0">
                          <a:solidFill>
                            <a:schemeClr val="tx1">
                              <a:lumMod val="50000"/>
                              <a:lumOff val="50000"/>
                            </a:schemeClr>
                          </a:solidFill>
                        </a:rPr>
                        <a:t>établissement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Admin</a:t>
                      </a:r>
                      <a:br>
                        <a:rPr lang="fr-FR" sz="1000" dirty="0">
                          <a:solidFill>
                            <a:schemeClr val="tx1">
                              <a:lumMod val="50000"/>
                              <a:lumOff val="50000"/>
                            </a:schemeClr>
                          </a:solidFill>
                        </a:rPr>
                      </a:br>
                      <a:r>
                        <a:rPr lang="fr-FR" sz="1000" dirty="0">
                          <a:solidFill>
                            <a:schemeClr val="tx1">
                              <a:lumMod val="50000"/>
                              <a:lumOff val="50000"/>
                            </a:schemeClr>
                          </a:solidFill>
                        </a:rPr>
                        <a:t>site collaboratif</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Tout</a:t>
                      </a:r>
                    </a:p>
                    <a:p>
                      <a:pPr algn="ctr"/>
                      <a:r>
                        <a:rPr lang="fr-FR" sz="1000" dirty="0">
                          <a:solidFill>
                            <a:schemeClr val="tx1">
                              <a:lumMod val="50000"/>
                              <a:lumOff val="50000"/>
                            </a:schemeClr>
                          </a:solidFill>
                        </a:rPr>
                        <a:t>utilisateur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599934">
                <a:tc>
                  <a:txBody>
                    <a:bodyPr/>
                    <a:lstStyle/>
                    <a:p>
                      <a:endParaRPr lang="fr-FR" dirty="0"/>
                    </a:p>
                    <a:p>
                      <a:r>
                        <a:rPr lang="fr-FR" baseline="0" dirty="0"/>
                        <a:t>      </a:t>
                      </a:r>
                      <a:r>
                        <a:rPr lang="fr-FR" sz="4000" baseline="0" dirty="0">
                          <a:solidFill>
                            <a:schemeClr val="bg1"/>
                          </a:solidFill>
                        </a:rPr>
                        <a:t>-</a:t>
                      </a:r>
                      <a:endParaRPr lang="fr-FR" sz="1800" baseline="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9AE5">
                        <a:alpha val="20000"/>
                      </a:srgbClr>
                    </a:solidFill>
                  </a:tcPr>
                </a:tc>
                <a:extLst>
                  <a:ext uri="{0D108BD9-81ED-4DB2-BD59-A6C34878D82A}">
                    <a16:rowId xmlns:a16="http://schemas.microsoft.com/office/drawing/2014/main" val="10001"/>
                  </a:ext>
                </a:extLst>
              </a:tr>
              <a:tr h="1510274">
                <a:tc>
                  <a:txBody>
                    <a:bodyPr/>
                    <a:lstStyle/>
                    <a:p>
                      <a:pPr algn="ctr"/>
                      <a:r>
                        <a:rPr lang="fr-FR" sz="1000" b="1" dirty="0">
                          <a:solidFill>
                            <a:schemeClr val="tx1">
                              <a:lumMod val="50000"/>
                              <a:lumOff val="50000"/>
                            </a:schemeClr>
                          </a:solidFill>
                        </a:rPr>
                        <a:t>Admin</a:t>
                      </a:r>
                    </a:p>
                    <a:p>
                      <a:pPr algn="ctr"/>
                      <a:r>
                        <a:rPr lang="fr-FR" sz="1000" b="1" dirty="0">
                          <a:solidFill>
                            <a:schemeClr val="tx1">
                              <a:lumMod val="50000"/>
                              <a:lumOff val="50000"/>
                            </a:schemeClr>
                          </a:solidFill>
                        </a:rPr>
                        <a:t>établissement</a:t>
                      </a:r>
                    </a:p>
                  </a:txBody>
                  <a:tcPr anchor="b">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Admin</a:t>
                      </a:r>
                      <a:br>
                        <a:rPr lang="fr-FR" sz="1000" b="1" dirty="0">
                          <a:solidFill>
                            <a:schemeClr val="tx1">
                              <a:lumMod val="50000"/>
                              <a:lumOff val="50000"/>
                            </a:schemeClr>
                          </a:solidFill>
                        </a:rPr>
                      </a:br>
                      <a:r>
                        <a:rPr lang="fr-FR" sz="1000" b="1" dirty="0">
                          <a:solidFill>
                            <a:schemeClr val="tx1">
                              <a:lumMod val="50000"/>
                              <a:lumOff val="50000"/>
                            </a:schemeClr>
                          </a:solidFill>
                        </a:rPr>
                        <a:t>site collaboratif</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Tout</a:t>
                      </a:r>
                    </a:p>
                    <a:p>
                      <a:pPr algn="ctr"/>
                      <a:r>
                        <a:rPr lang="fr-FR" sz="1000" b="1" dirty="0">
                          <a:solidFill>
                            <a:schemeClr val="tx1">
                              <a:lumMod val="50000"/>
                              <a:lumOff val="50000"/>
                            </a:schemeClr>
                          </a:solidFill>
                        </a:rPr>
                        <a:t>utilisateur</a:t>
                      </a:r>
                    </a:p>
                  </a:txBody>
                  <a:tcPr anchor="b">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818405">
                <a:tc>
                  <a:txBody>
                    <a:bodyPr/>
                    <a:lstStyle/>
                    <a:p>
                      <a:endParaRPr lang="fr-FR" dirty="0"/>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sz="1800" baseline="0" dirty="0"/>
                    </a:p>
                    <a:p>
                      <a:r>
                        <a:rPr lang="fr-FR" sz="2400" baseline="0" dirty="0"/>
                        <a:t> </a:t>
                      </a:r>
                      <a:r>
                        <a:rPr lang="fr-FR" sz="4000" baseline="0" dirty="0"/>
                        <a:t>  </a:t>
                      </a:r>
                      <a:r>
                        <a:rPr lang="fr-FR" sz="4000" baseline="0" dirty="0">
                          <a:solidFill>
                            <a:schemeClr val="bg1"/>
                          </a:solidFill>
                        </a:rPr>
                        <a:t>-</a:t>
                      </a:r>
                      <a:r>
                        <a:rPr lang="fr-FR" dirty="0"/>
                        <a:t>    </a:t>
                      </a:r>
                    </a:p>
                  </a:txBody>
                  <a:tcP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9AE5">
                        <a:alpha val="20000"/>
                      </a:srgbClr>
                    </a:solidFill>
                  </a:tcPr>
                </a:tc>
                <a:extLst>
                  <a:ext uri="{0D108BD9-81ED-4DB2-BD59-A6C34878D82A}">
                    <a16:rowId xmlns:a16="http://schemas.microsoft.com/office/drawing/2014/main" val="10003"/>
                  </a:ext>
                </a:extLst>
              </a:tr>
            </a:tbl>
          </a:graphicData>
        </a:graphic>
      </p:graphicFrame>
      <p:sp>
        <p:nvSpPr>
          <p:cNvPr id="55" name="Rectangle à coins arrondis 54">
            <a:hlinkClick r:id="rId4" action="ppaction://hlinksldjump"/>
          </p:cNvPr>
          <p:cNvSpPr/>
          <p:nvPr/>
        </p:nvSpPr>
        <p:spPr>
          <a:xfrm>
            <a:off x="8172400"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FP-2</a:t>
            </a:r>
          </a:p>
        </p:txBody>
      </p:sp>
      <p:sp>
        <p:nvSpPr>
          <p:cNvPr id="56" name="Rectangle à coins arrondis 55">
            <a:hlinkClick r:id="rId5" action="ppaction://hlinksldjump"/>
          </p:cNvPr>
          <p:cNvSpPr/>
          <p:nvPr/>
        </p:nvSpPr>
        <p:spPr>
          <a:xfrm>
            <a:off x="5903693" y="453931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FP-3</a:t>
            </a:r>
          </a:p>
        </p:txBody>
      </p:sp>
      <p:sp>
        <p:nvSpPr>
          <p:cNvPr id="57" name="Rectangle à coins arrondis 56">
            <a:hlinkClick r:id="rId6" action="ppaction://hlinksldjump"/>
          </p:cNvPr>
          <p:cNvSpPr/>
          <p:nvPr/>
        </p:nvSpPr>
        <p:spPr>
          <a:xfrm>
            <a:off x="5903693" y="4827349"/>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FP-4</a:t>
            </a:r>
          </a:p>
        </p:txBody>
      </p:sp>
      <p:sp>
        <p:nvSpPr>
          <p:cNvPr id="58" name="Rectangle à coins arrondis 57">
            <a:hlinkClick r:id="rId7" action="ppaction://hlinksldjump"/>
          </p:cNvPr>
          <p:cNvSpPr/>
          <p:nvPr/>
        </p:nvSpPr>
        <p:spPr>
          <a:xfrm>
            <a:off x="5903693" y="5403413"/>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FP-7</a:t>
            </a:r>
          </a:p>
        </p:txBody>
      </p:sp>
      <p:sp>
        <p:nvSpPr>
          <p:cNvPr id="59" name="Rectangle à coins arrondis 58">
            <a:hlinkClick r:id="rId8" action="ppaction://hlinksldjump"/>
          </p:cNvPr>
          <p:cNvSpPr/>
          <p:nvPr/>
        </p:nvSpPr>
        <p:spPr>
          <a:xfrm>
            <a:off x="7076429" y="5062082"/>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60" name="Rectangle à coins arrondis 59">
            <a:hlinkClick r:id="rId9" action="ppaction://hlinksldjump"/>
          </p:cNvPr>
          <p:cNvSpPr/>
          <p:nvPr/>
        </p:nvSpPr>
        <p:spPr>
          <a:xfrm>
            <a:off x="7076427" y="540234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FP-5</a:t>
            </a:r>
          </a:p>
        </p:txBody>
      </p:sp>
      <p:sp>
        <p:nvSpPr>
          <p:cNvPr id="35" name="Rectangle à coins arrondis 34">
            <a:hlinkClick r:id="rId8" action="ppaction://hlinksldjump"/>
          </p:cNvPr>
          <p:cNvSpPr/>
          <p:nvPr/>
        </p:nvSpPr>
        <p:spPr>
          <a:xfrm>
            <a:off x="7076428"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26" name="Rectangle à coins arrondis 25">
            <a:hlinkClick r:id="rId10" action="ppaction://hlinksldjump"/>
          </p:cNvPr>
          <p:cNvSpPr/>
          <p:nvPr/>
        </p:nvSpPr>
        <p:spPr>
          <a:xfrm>
            <a:off x="5903693" y="5691445"/>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FP-8</a:t>
            </a:r>
          </a:p>
        </p:txBody>
      </p:sp>
      <p:grpSp>
        <p:nvGrpSpPr>
          <p:cNvPr id="6" name="Group 5"/>
          <p:cNvGrpSpPr/>
          <p:nvPr/>
        </p:nvGrpSpPr>
        <p:grpSpPr>
          <a:xfrm>
            <a:off x="6300192" y="3140968"/>
            <a:ext cx="2193560" cy="648072"/>
            <a:chOff x="6300192" y="2980948"/>
            <a:chExt cx="2193560" cy="648072"/>
          </a:xfrm>
        </p:grpSpPr>
        <p:sp>
          <p:nvSpPr>
            <p:cNvPr id="10" name="Rectangle 9"/>
            <p:cNvSpPr/>
            <p:nvPr/>
          </p:nvSpPr>
          <p:spPr>
            <a:xfrm>
              <a:off x="6444208" y="3060360"/>
              <a:ext cx="216024" cy="72008"/>
            </a:xfrm>
            <a:prstGeom prst="rect">
              <a:avLst/>
            </a:prstGeom>
            <a:solidFill>
              <a:srgbClr val="FC8038"/>
            </a:solidFill>
            <a:ln>
              <a:solidFill>
                <a:srgbClr val="FC8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6732240" y="2980948"/>
              <a:ext cx="1473480" cy="230832"/>
            </a:xfrm>
            <a:prstGeom prst="rect">
              <a:avLst/>
            </a:prstGeom>
            <a:noFill/>
          </p:spPr>
          <p:txBody>
            <a:bodyPr wrap="none" rtlCol="0">
              <a:spAutoFit/>
            </a:bodyPr>
            <a:lstStyle/>
            <a:p>
              <a:r>
                <a:rPr lang="fr-FR" sz="900" dirty="0"/>
                <a:t>Opérations automatiques</a:t>
              </a:r>
              <a:endParaRPr lang="en-US" sz="900" dirty="0"/>
            </a:p>
          </p:txBody>
        </p:sp>
        <p:sp>
          <p:nvSpPr>
            <p:cNvPr id="12" name="Rectangle 11"/>
            <p:cNvSpPr/>
            <p:nvPr/>
          </p:nvSpPr>
          <p:spPr>
            <a:xfrm>
              <a:off x="6444208" y="3268980"/>
              <a:ext cx="216024" cy="720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732240" y="3189568"/>
              <a:ext cx="1120820" cy="230832"/>
            </a:xfrm>
            <a:prstGeom prst="rect">
              <a:avLst/>
            </a:prstGeom>
            <a:noFill/>
          </p:spPr>
          <p:txBody>
            <a:bodyPr wrap="none" rtlCol="0">
              <a:spAutoFit/>
            </a:bodyPr>
            <a:lstStyle/>
            <a:p>
              <a:r>
                <a:rPr lang="fr-FR" sz="900" dirty="0"/>
                <a:t>Actions manuelles</a:t>
              </a:r>
              <a:endParaRPr lang="en-US" sz="900" dirty="0"/>
            </a:p>
          </p:txBody>
        </p:sp>
        <p:sp>
          <p:nvSpPr>
            <p:cNvPr id="27" name="ZoneTexte 26"/>
            <p:cNvSpPr txBox="1"/>
            <p:nvPr/>
          </p:nvSpPr>
          <p:spPr>
            <a:xfrm>
              <a:off x="6351258" y="3398188"/>
              <a:ext cx="1793524" cy="230832"/>
            </a:xfrm>
            <a:prstGeom prst="rect">
              <a:avLst/>
            </a:prstGeom>
            <a:noFill/>
          </p:spPr>
          <p:txBody>
            <a:bodyPr wrap="square" rtlCol="0">
              <a:spAutoFit/>
            </a:bodyPr>
            <a:lstStyle/>
            <a:p>
              <a:r>
                <a:rPr lang="fr-FR" sz="900" dirty="0"/>
                <a:t>FP-1    Fiche pratique n°1 </a:t>
              </a:r>
              <a:endParaRPr lang="en-US" sz="900" dirty="0"/>
            </a:p>
          </p:txBody>
        </p:sp>
        <p:sp>
          <p:nvSpPr>
            <p:cNvPr id="4" name="Rectangle à coins arrondis 3"/>
            <p:cNvSpPr/>
            <p:nvPr/>
          </p:nvSpPr>
          <p:spPr>
            <a:xfrm>
              <a:off x="6300192" y="2980948"/>
              <a:ext cx="2193560" cy="64807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à coins arrondis 28">
            <a:hlinkClick r:id="rId6" action="ppaction://hlinksldjump"/>
          </p:cNvPr>
          <p:cNvSpPr/>
          <p:nvPr/>
        </p:nvSpPr>
        <p:spPr>
          <a:xfrm>
            <a:off x="5903693" y="5115381"/>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FP-6</a:t>
            </a:r>
          </a:p>
        </p:txBody>
      </p:sp>
      <p:sp>
        <p:nvSpPr>
          <p:cNvPr id="7" name="ZoneTexte 6">
            <a:extLst>
              <a:ext uri="{FF2B5EF4-FFF2-40B4-BE49-F238E27FC236}">
                <a16:creationId xmlns:a16="http://schemas.microsoft.com/office/drawing/2014/main" id="{BC0D3A40-3A16-4944-8B1E-891FBC98D774}"/>
              </a:ext>
            </a:extLst>
          </p:cNvPr>
          <p:cNvSpPr txBox="1"/>
          <p:nvPr/>
        </p:nvSpPr>
        <p:spPr>
          <a:xfrm>
            <a:off x="35496" y="1628800"/>
            <a:ext cx="941108" cy="246221"/>
          </a:xfrm>
          <a:prstGeom prst="rect">
            <a:avLst/>
          </a:prstGeom>
          <a:noFill/>
        </p:spPr>
        <p:txBody>
          <a:bodyPr wrap="square" rtlCol="0">
            <a:spAutoFit/>
          </a:bodyPr>
          <a:lstStyle/>
          <a:p>
            <a:endParaRPr lang="fr-FR" sz="1000" b="1" i="1" dirty="0"/>
          </a:p>
        </p:txBody>
      </p:sp>
      <p:sp>
        <p:nvSpPr>
          <p:cNvPr id="31" name="ZoneTexte 30">
            <a:extLst>
              <a:ext uri="{FF2B5EF4-FFF2-40B4-BE49-F238E27FC236}">
                <a16:creationId xmlns:a16="http://schemas.microsoft.com/office/drawing/2014/main" id="{CA56C069-93FA-411B-ABC8-D461104BD293}"/>
              </a:ext>
            </a:extLst>
          </p:cNvPr>
          <p:cNvSpPr txBox="1"/>
          <p:nvPr/>
        </p:nvSpPr>
        <p:spPr>
          <a:xfrm>
            <a:off x="-108520" y="1484784"/>
            <a:ext cx="1315493" cy="1015663"/>
          </a:xfrm>
          <a:prstGeom prst="rect">
            <a:avLst/>
          </a:prstGeom>
          <a:noFill/>
        </p:spPr>
        <p:txBody>
          <a:bodyPr wrap="square" rtlCol="0">
            <a:spAutoFit/>
          </a:bodyPr>
          <a:lstStyle/>
          <a:p>
            <a:pPr algn="ctr"/>
            <a:r>
              <a:rPr lang="fr-FR" sz="1000" b="1" i="1" dirty="0">
                <a:solidFill>
                  <a:schemeClr val="tx1">
                    <a:lumMod val="50000"/>
                    <a:lumOff val="50000"/>
                  </a:schemeClr>
                </a:solidFill>
              </a:rPr>
              <a:t>30 juin pour l’enseignement agricole,</a:t>
            </a:r>
          </a:p>
          <a:p>
            <a:pPr algn="ctr"/>
            <a:r>
              <a:rPr lang="fr-FR" sz="1000" b="1" i="1" dirty="0">
                <a:solidFill>
                  <a:schemeClr val="tx1">
                    <a:lumMod val="50000"/>
                    <a:lumOff val="50000"/>
                  </a:schemeClr>
                </a:solidFill>
              </a:rPr>
              <a:t>11 juillet pour les académies d’Aix-Marseille et Nice</a:t>
            </a:r>
          </a:p>
        </p:txBody>
      </p:sp>
      <p:sp>
        <p:nvSpPr>
          <p:cNvPr id="32" name="Rectangle à coins arrondis 25">
            <a:hlinkClick r:id="rId10" action="ppaction://hlinksldjump"/>
            <a:extLst>
              <a:ext uri="{FF2B5EF4-FFF2-40B4-BE49-F238E27FC236}">
                <a16:creationId xmlns:a16="http://schemas.microsoft.com/office/drawing/2014/main" id="{7F516C23-663A-4FD3-9FBE-709A4B03E931}"/>
              </a:ext>
            </a:extLst>
          </p:cNvPr>
          <p:cNvSpPr/>
          <p:nvPr/>
        </p:nvSpPr>
        <p:spPr>
          <a:xfrm>
            <a:off x="5903693" y="597947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FP-9</a:t>
            </a:r>
          </a:p>
        </p:txBody>
      </p:sp>
    </p:spTree>
    <p:extLst>
      <p:ext uri="{BB962C8B-B14F-4D97-AF65-F5344CB8AC3E}">
        <p14:creationId xmlns:p14="http://schemas.microsoft.com/office/powerpoint/2010/main" val="13090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69799"/>
            <a:ext cx="8280920" cy="4524315"/>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transition d’année scolaire ont été revues pour réduire au maximum la période de fermeture d’ATRIUM.</a:t>
            </a:r>
          </a:p>
          <a:p>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bascules des données sont programmées sur la période du </a:t>
            </a:r>
            <a:r>
              <a:rPr lang="fr-FR" b="1" dirty="0">
                <a:solidFill>
                  <a:srgbClr val="7F7F7F"/>
                </a:solidFill>
                <a:latin typeface="Tahoma" panose="020B0604030504040204" pitchFamily="34" charset="0"/>
                <a:ea typeface="Tahoma" panose="020B0604030504040204" pitchFamily="34" charset="0"/>
                <a:cs typeface="Tahoma" panose="020B0604030504040204" pitchFamily="34" charset="0"/>
              </a:rPr>
              <a:t>16 au 24 août</a:t>
            </a: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Durant cette période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élèves et les parents d’élèves ne pourront pas accéder à ATRIUM</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interfaces de gestion des utilisateurs (membres de l’établissement, membres des sites collaboratifs, gestion des équipes…) seront désactivées</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des ralentissements pourront être constatés en fonction des traitements réalisés</a:t>
            </a:r>
          </a:p>
          <a:p>
            <a:pPr lvl="0"/>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une fermeture totale de la plateforme est prévue durant 1 nuit (la date dépendra du déroulé des opérations)</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Période de fermeture réduite</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4</a:t>
            </a:fld>
            <a:endParaRPr lang="fr-FR" dirty="0"/>
          </a:p>
        </p:txBody>
      </p:sp>
    </p:spTree>
    <p:extLst>
      <p:ext uri="{BB962C8B-B14F-4D97-AF65-F5344CB8AC3E}">
        <p14:creationId xmlns:p14="http://schemas.microsoft.com/office/powerpoint/2010/main" val="17459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Opérations automatiques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5</a:t>
            </a:fld>
            <a:endParaRPr lang="fr-FR"/>
          </a:p>
        </p:txBody>
      </p:sp>
    </p:spTree>
    <p:extLst>
      <p:ext uri="{BB962C8B-B14F-4D97-AF65-F5344CB8AC3E}">
        <p14:creationId xmlns:p14="http://schemas.microsoft.com/office/powerpoint/2010/main" val="378424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088152"/>
            <a:ext cx="9108504" cy="5186035"/>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opérations suivantes sont réalisées </a:t>
            </a:r>
            <a:r>
              <a:rPr lang="fr-FR" sz="1400" b="1" i="1" dirty="0">
                <a:solidFill>
                  <a:schemeClr val="bg2"/>
                </a:solidFill>
                <a:latin typeface="Tahoma" panose="020B0604030504040204" pitchFamily="34" charset="0"/>
                <a:ea typeface="Tahoma" panose="020B0604030504040204" pitchFamily="34" charset="0"/>
                <a:cs typeface="Tahoma" panose="020B0604030504040204" pitchFamily="34" charset="0"/>
              </a:rPr>
              <a:t>automatiquement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sur les données du portail</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sites d’établissement, les sites collaboratifs, les sites personnels, les contenus et les messages sont conservés</a:t>
            </a: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Toutes les équipes et la gestion des droits d’accès sont conservées, mais les membres des équipes peuvent changer :</a:t>
            </a: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retirés de leurs sites collaboratifs et de leurs équipes</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enseignants, non enseignants et agents sont conservés dans leurs sites collaboratifs et leurs équipes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(sauf en cas de changement d’établissement)</a:t>
            </a:r>
          </a:p>
          <a:p>
            <a:pPr marL="28575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administrateurs d’établissement restent administrateurs de leur établissement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propriétaires et administrateurs de sites collaboratifs restent propriétaires et administrateurs de leurs sites collaboratifs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notifications de l’année scolaire passée sont supprimées</a:t>
            </a:r>
          </a:p>
          <a:p>
            <a:pPr marL="285750" indent="-285750">
              <a:spcAft>
                <a:spcPts val="1200"/>
              </a:spcAft>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a:spcAft>
                <a:spcPts val="1200"/>
              </a:spcAft>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du portail</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6</a:t>
            </a:fld>
            <a:endParaRPr lang="fr-FR" dirty="0"/>
          </a:p>
        </p:txBody>
      </p:sp>
      <p:sp>
        <p:nvSpPr>
          <p:cNvPr id="6" name="ZoneTexte 5"/>
          <p:cNvSpPr txBox="1"/>
          <p:nvPr/>
        </p:nvSpPr>
        <p:spPr>
          <a:xfrm>
            <a:off x="5940152" y="6581001"/>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81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62760"/>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Suite à l’import dans ATRIUM des premiers annuaires fédérateurs de la nouvelle année scolaire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nouveaux comptes sont créés</a:t>
            </a:r>
          </a:p>
          <a:p>
            <a:pPr lvl="0"/>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toujours présents sont mis à jour avec leurs nouvelles affectations (classe, groupes…)</a:t>
            </a:r>
          </a:p>
          <a:p>
            <a:pPr marL="285750" lvl="0" indent="-285750">
              <a:buFont typeface="Wingdings" panose="05000000000000000000" pitchFamily="2" charset="2"/>
              <a:buChar char="ü"/>
            </a:pP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plus présents sont placés en instance de suppression :</a:t>
            </a: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se sont déjà connectés à ATRIUM l’année précédente ont 90 jours pour récupérer leurs données avant suppression définitive de leur compte (durant ces 90 jours, ils ont uniquement accès à leur site personnel)</a:t>
            </a: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jamais connectés à ATRIUM sont immédiatement supprimés</a:t>
            </a:r>
          </a:p>
          <a:p>
            <a:pPr marL="1200150" lvl="2"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comptes manuels, y compris les invités, sont placés en instance de suppression (les administrateurs d’établissements pourront réactiver les comptes manuels qui doivent perdurer en suivant les instructions de la fiche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FP3</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7</a:t>
            </a:fld>
            <a:endParaRPr lang="fr-FR" dirty="0"/>
          </a:p>
        </p:txBody>
      </p:sp>
      <p:sp>
        <p:nvSpPr>
          <p:cNvPr id="6" name="ZoneTexte 5"/>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38437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Fiches pratiques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8</a:t>
            </a:fld>
            <a:endParaRPr lang="fr-FR"/>
          </a:p>
        </p:txBody>
      </p:sp>
    </p:spTree>
    <p:extLst>
      <p:ext uri="{BB962C8B-B14F-4D97-AF65-F5344CB8AC3E}">
        <p14:creationId xmlns:p14="http://schemas.microsoft.com/office/powerpoint/2010/main" val="209465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244654"/>
            <a:ext cx="9108504" cy="4416594"/>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et propriétaires de sites collaboratifs.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De préférence avant le 15 août.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Supprimer les contenus périmés, afin de ne plus les avoir dans ATRIUM à la rentrée.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Afin de nettoyer les sites collaboratifs d’ATRIUM, deux opérations possibles: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contenu périmé</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au sein d’un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«Mes sites», choisir le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Contenu</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657350" lvl="3" indent="-285750">
              <a:spcAft>
                <a:spcPts val="6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chaque contenu, choisir l’action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Déplacer dans la corbeille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site collaboratif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uniquement par le propriétaire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dans les pages d’administration du site, section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Paramètres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 le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 en bas de la page</a:t>
            </a:r>
          </a:p>
          <a:p>
            <a:pPr marL="1657350" lvl="3" indent="-285750">
              <a:buFont typeface="Arial" panose="020B0604020202020204" pitchFamily="34" charset="0"/>
              <a:buChar char="•"/>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Attention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fonction du volume du contenu, la suppression d’un site peut être longue et montrer une erreur de type 503 sur la page Atrium. Néanmoins, le traitement continue, la suppression du site est réalisée. Sinon, relancer la suppression du site.</a:t>
            </a: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n°1</a:t>
            </a:r>
          </a:p>
          <a:p>
            <a:pPr algn="ctr"/>
            <a:r>
              <a:rPr lang="fr-FR" dirty="0"/>
              <a:t>Nettoyage des sites collaboratifs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9</a:t>
            </a:fld>
            <a:endParaRPr lang="fr-FR" dirty="0"/>
          </a:p>
        </p:txBody>
      </p:sp>
      <p:sp>
        <p:nvSpPr>
          <p:cNvPr id="5" name="ZoneTexte 4"/>
          <p:cNvSpPr txBox="1"/>
          <p:nvPr/>
        </p:nvSpPr>
        <p:spPr>
          <a:xfrm>
            <a:off x="6344579" y="6218446"/>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88413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E2A526F7DD54D9B3B8CC74034DB50" ma:contentTypeVersion="10" ma:contentTypeDescription="Create a new document." ma:contentTypeScope="" ma:versionID="a96600eb6f37544a29e147c22c337fe4">
  <xsd:schema xmlns:xsd="http://www.w3.org/2001/XMLSchema" xmlns:xs="http://www.w3.org/2001/XMLSchema" xmlns:p="http://schemas.microsoft.com/office/2006/metadata/properties" xmlns:ns3="4482f996-3830-483e-ba42-3f53dc37686b" targetNamespace="http://schemas.microsoft.com/office/2006/metadata/properties" ma:root="true" ma:fieldsID="2bb56ad2033be52a99a0e0c06991ff94" ns3:_="">
    <xsd:import namespace="4482f996-3830-483e-ba42-3f53dc3768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2f996-3830-483e-ba42-3f53dc376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B9C554-33F7-4191-AB14-A40158FD8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2f996-3830-483e-ba42-3f53dc376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7AE892-0B0F-440E-A161-0F43CE61BBD2}">
  <ds:schemaRefs>
    <ds:schemaRef ds:uri="http://schemas.microsoft.com/sharepoint/v3/contenttype/forms"/>
  </ds:schemaRefs>
</ds:datastoreItem>
</file>

<file path=customXml/itemProps3.xml><?xml version="1.0" encoding="utf-8"?>
<ds:datastoreItem xmlns:ds="http://schemas.openxmlformats.org/officeDocument/2006/customXml" ds:itemID="{DF63CB0D-4AAD-4AF2-92E1-A49561F0066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482f996-3830-483e-ba42-3f53dc37686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11856</TotalTime>
  <Words>2156</Words>
  <Application>Microsoft Office PowerPoint</Application>
  <PresentationFormat>Affichage à l'écran (4:3)</PresentationFormat>
  <Paragraphs>300</Paragraphs>
  <Slides>17</Slides>
  <Notes>3</Notes>
  <HiddenSlides>0</HiddenSlides>
  <MMClips>0</MMClips>
  <ScaleCrop>false</ScaleCrop>
  <HeadingPairs>
    <vt:vector size="6" baseType="variant">
      <vt:variant>
        <vt:lpstr>Polices utilisées</vt:lpstr>
      </vt:variant>
      <vt:variant>
        <vt:i4>6</vt:i4>
      </vt:variant>
      <vt:variant>
        <vt:lpstr>Thème</vt:lpstr>
      </vt:variant>
      <vt:variant>
        <vt:i4>15</vt:i4>
      </vt:variant>
      <vt:variant>
        <vt:lpstr>Titres des diapositives</vt:lpstr>
      </vt:variant>
      <vt:variant>
        <vt:i4>17</vt:i4>
      </vt:variant>
    </vt:vector>
  </HeadingPairs>
  <TitlesOfParts>
    <vt:vector size="38" baseType="lpstr">
      <vt:lpstr>Arial</vt:lpstr>
      <vt:lpstr>Arial Narrow</vt:lpstr>
      <vt:lpstr>Calibri</vt:lpstr>
      <vt:lpstr>Lucida Bright</vt:lpstr>
      <vt:lpstr>Tahoma</vt:lpstr>
      <vt:lpstr>Wingdings</vt:lpstr>
      <vt:lpstr>Conception personnalisée</vt:lpstr>
      <vt:lpstr>1_Modèle par défaut</vt:lpstr>
      <vt:lpstr>3_Modèle par défaut</vt:lpstr>
      <vt:lpstr>Modèle par défaut</vt:lpstr>
      <vt:lpstr>2_Modèle par défaut</vt:lpstr>
      <vt:lpstr>4_Modèle par défaut</vt:lpstr>
      <vt:lpstr>5_Modèle par défaut</vt:lpstr>
      <vt:lpstr>8_Modèle par défaut</vt:lpstr>
      <vt:lpstr>9_Modèle par défaut</vt:lpstr>
      <vt:lpstr>11_Modèle par défaut</vt:lpstr>
      <vt:lpstr>22_Modèle par défaut</vt:lpstr>
      <vt:lpstr>23_Modèle par défaut</vt:lpstr>
      <vt:lpstr>13_Modèle par défaut</vt:lpstr>
      <vt:lpstr>21_Modèle par défaut</vt:lpstr>
      <vt:lpstr>14_Modèle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CATTIEZ, GERALDINE</cp:lastModifiedBy>
  <cp:revision>1085</cp:revision>
  <cp:lastPrinted>2016-06-02T07:46:28Z</cp:lastPrinted>
  <dcterms:created xsi:type="dcterms:W3CDTF">2007-11-30T18:57:55Z</dcterms:created>
  <dcterms:modified xsi:type="dcterms:W3CDTF">2020-07-03T12:19:45Z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414091507</vt:i4>
  </property>
  <property fmtid="{D5CDD505-2E9C-101B-9397-08002B2CF9AE}" pid="4" name="_EmailSubject">
    <vt:lpwstr>Première version du document de la TRAS 2019</vt:lpwstr>
  </property>
  <property fmtid="{D5CDD505-2E9C-101B-9397-08002B2CF9AE}" pid="5" name="_AuthorEmail">
    <vt:lpwstr>geraldine.cattiez@atos.net</vt:lpwstr>
  </property>
  <property fmtid="{D5CDD505-2E9C-101B-9397-08002B2CF9AE}" pid="6" name="_AuthorEmailDisplayName">
    <vt:lpwstr>CATTIEZ, GERALDINE</vt:lpwstr>
  </property>
  <property fmtid="{D5CDD505-2E9C-101B-9397-08002B2CF9AE}" pid="7" name="_PreviousAdHocReviewCycleID">
    <vt:i4>1459991865</vt:i4>
  </property>
  <property fmtid="{D5CDD505-2E9C-101B-9397-08002B2CF9AE}" pid="8" name="ContentTypeId">
    <vt:lpwstr>0x0101003A8E2A526F7DD54D9B3B8CC74034DB50</vt:lpwstr>
  </property>
  <property fmtid="{D5CDD505-2E9C-101B-9397-08002B2CF9AE}" pid="9" name="MSIP_Label_112e00b9-34e2-4b26-a577-af1fd0f9f7ee_Enabled">
    <vt:lpwstr>True</vt:lpwstr>
  </property>
  <property fmtid="{D5CDD505-2E9C-101B-9397-08002B2CF9AE}" pid="10" name="MSIP_Label_112e00b9-34e2-4b26-a577-af1fd0f9f7ee_SiteId">
    <vt:lpwstr>33440fc6-b7c7-412c-bb73-0e70b0198d5a</vt:lpwstr>
  </property>
  <property fmtid="{D5CDD505-2E9C-101B-9397-08002B2CF9AE}" pid="11" name="MSIP_Label_112e00b9-34e2-4b26-a577-af1fd0f9f7ee_Owner">
    <vt:lpwstr>geraldine.cattiez@atos.net</vt:lpwstr>
  </property>
  <property fmtid="{D5CDD505-2E9C-101B-9397-08002B2CF9AE}" pid="12" name="MSIP_Label_112e00b9-34e2-4b26-a577-af1fd0f9f7ee_SetDate">
    <vt:lpwstr>2020-06-19T16:10:22.4011383Z</vt:lpwstr>
  </property>
  <property fmtid="{D5CDD505-2E9C-101B-9397-08002B2CF9AE}" pid="13" name="MSIP_Label_112e00b9-34e2-4b26-a577-af1fd0f9f7ee_Name">
    <vt:lpwstr>Atos For Internal Use</vt:lpwstr>
  </property>
  <property fmtid="{D5CDD505-2E9C-101B-9397-08002B2CF9AE}" pid="14" name="MSIP_Label_112e00b9-34e2-4b26-a577-af1fd0f9f7ee_Application">
    <vt:lpwstr>Microsoft Azure Information Protection</vt:lpwstr>
  </property>
  <property fmtid="{D5CDD505-2E9C-101B-9397-08002B2CF9AE}" pid="15" name="MSIP_Label_112e00b9-34e2-4b26-a577-af1fd0f9f7ee_ActionId">
    <vt:lpwstr>8e23e09e-4dc5-4cd6-8828-a71f7b85c40d</vt:lpwstr>
  </property>
  <property fmtid="{D5CDD505-2E9C-101B-9397-08002B2CF9AE}" pid="16" name="MSIP_Label_112e00b9-34e2-4b26-a577-af1fd0f9f7ee_Extended_MSFT_Method">
    <vt:lpwstr>Automatic</vt:lpwstr>
  </property>
  <property fmtid="{D5CDD505-2E9C-101B-9397-08002B2CF9AE}" pid="17" name="MSIP_Label_e463cba9-5f6c-478d-9329-7b2295e4e8ed_Enabled">
    <vt:lpwstr>True</vt:lpwstr>
  </property>
  <property fmtid="{D5CDD505-2E9C-101B-9397-08002B2CF9AE}" pid="18" name="MSIP_Label_e463cba9-5f6c-478d-9329-7b2295e4e8ed_SiteId">
    <vt:lpwstr>33440fc6-b7c7-412c-bb73-0e70b0198d5a</vt:lpwstr>
  </property>
  <property fmtid="{D5CDD505-2E9C-101B-9397-08002B2CF9AE}" pid="19" name="MSIP_Label_e463cba9-5f6c-478d-9329-7b2295e4e8ed_Owner">
    <vt:lpwstr>geraldine.cattiez@atos.net</vt:lpwstr>
  </property>
  <property fmtid="{D5CDD505-2E9C-101B-9397-08002B2CF9AE}" pid="20" name="MSIP_Label_e463cba9-5f6c-478d-9329-7b2295e4e8ed_SetDate">
    <vt:lpwstr>2020-06-19T16:10:22.4011383Z</vt:lpwstr>
  </property>
  <property fmtid="{D5CDD505-2E9C-101B-9397-08002B2CF9AE}" pid="21" name="MSIP_Label_e463cba9-5f6c-478d-9329-7b2295e4e8ed_Name">
    <vt:lpwstr>Atos For Internal Use - All Employees</vt:lpwstr>
  </property>
  <property fmtid="{D5CDD505-2E9C-101B-9397-08002B2CF9AE}" pid="22" name="MSIP_Label_e463cba9-5f6c-478d-9329-7b2295e4e8ed_Application">
    <vt:lpwstr>Microsoft Azure Information Protection</vt:lpwstr>
  </property>
  <property fmtid="{D5CDD505-2E9C-101B-9397-08002B2CF9AE}" pid="23" name="MSIP_Label_e463cba9-5f6c-478d-9329-7b2295e4e8ed_ActionId">
    <vt:lpwstr>8e23e09e-4dc5-4cd6-8828-a71f7b85c40d</vt:lpwstr>
  </property>
  <property fmtid="{D5CDD505-2E9C-101B-9397-08002B2CF9AE}" pid="24" name="MSIP_Label_e463cba9-5f6c-478d-9329-7b2295e4e8ed_Parent">
    <vt:lpwstr>112e00b9-34e2-4b26-a577-af1fd0f9f7ee</vt:lpwstr>
  </property>
  <property fmtid="{D5CDD505-2E9C-101B-9397-08002B2CF9AE}" pid="25" name="MSIP_Label_e463cba9-5f6c-478d-9329-7b2295e4e8ed_Extended_MSFT_Method">
    <vt:lpwstr>Automatic</vt:lpwstr>
  </property>
  <property fmtid="{D5CDD505-2E9C-101B-9397-08002B2CF9AE}" pid="26" name="Sensitivity">
    <vt:lpwstr>Atos For Internal Use Atos For Internal Use - All Employees</vt:lpwstr>
  </property>
</Properties>
</file>