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FC74C-3B6D-314D-859C-7C47B8AC9CA7}" type="datetimeFigureOut">
              <a:rPr lang="fr-FR" smtClean="0"/>
              <a:pPr/>
              <a:t>15/12/17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78DE9-8ADD-E941-BFD7-98BFCEAAFFE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33800" y="2667000"/>
            <a:ext cx="2286000" cy="164360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bIns="36000" rtlCol="0" anchor="ctr"/>
          <a:lstStyle/>
          <a:p>
            <a:pPr algn="ctr"/>
            <a:r>
              <a:rPr lang="fr-FR" b="1" dirty="0" smtClean="0"/>
              <a:t>Actions entreprises dans cadre démarche climat scolaire</a:t>
            </a:r>
          </a:p>
          <a:p>
            <a:pPr algn="ctr"/>
            <a:r>
              <a:rPr lang="fr-FR" b="1" dirty="0" smtClean="0"/>
              <a:t>2017 2018</a:t>
            </a:r>
            <a:endParaRPr lang="fr-FR" b="1" dirty="0"/>
          </a:p>
        </p:txBody>
      </p:sp>
      <p:sp>
        <p:nvSpPr>
          <p:cNvPr id="5" name="Ellipse 4"/>
          <p:cNvSpPr/>
          <p:nvPr/>
        </p:nvSpPr>
        <p:spPr>
          <a:xfrm>
            <a:off x="1938536" y="772852"/>
            <a:ext cx="1512168" cy="100811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7030A0"/>
                </a:solidFill>
              </a:rPr>
              <a:t>Stratégie d’équipe</a:t>
            </a:r>
            <a:endParaRPr lang="fr-FR" sz="1400" b="1" dirty="0">
              <a:solidFill>
                <a:srgbClr val="7030A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019800" y="576300"/>
            <a:ext cx="1296144" cy="93610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70C0"/>
                </a:solidFill>
              </a:rPr>
              <a:t>Justice Scolaire</a:t>
            </a:r>
            <a:endParaRPr lang="fr-FR" sz="1400" b="1" dirty="0">
              <a:solidFill>
                <a:srgbClr val="0070C0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7092280" y="1981200"/>
            <a:ext cx="1746920" cy="94374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b="1" dirty="0" smtClean="0">
                <a:solidFill>
                  <a:srgbClr val="C00000"/>
                </a:solidFill>
              </a:rPr>
              <a:t>Pédagogie et coopération</a:t>
            </a:r>
            <a:endParaRPr lang="fr-FR" sz="1400" b="1" dirty="0">
              <a:solidFill>
                <a:srgbClr val="C0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1489720" y="5210944"/>
            <a:ext cx="1440160" cy="100811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</a:rPr>
              <a:t>Ouverture pratiques partenariales</a:t>
            </a:r>
            <a:endParaRPr lang="fr-FR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910208" y="3214592"/>
            <a:ext cx="1584176" cy="100811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2">
                    <a:lumMod val="50000"/>
                  </a:schemeClr>
                </a:solidFill>
              </a:rPr>
              <a:t>Qualité de vie à l’école</a:t>
            </a:r>
            <a:endParaRPr lang="fr-FR" sz="1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355976" y="5129808"/>
            <a:ext cx="1584176" cy="79208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400" b="1" dirty="0" err="1" smtClean="0">
                <a:solidFill>
                  <a:srgbClr val="00B0F0"/>
                </a:solidFill>
              </a:rPr>
              <a:t>Co-Education</a:t>
            </a:r>
            <a:endParaRPr lang="fr-FR" sz="1400" b="1" dirty="0">
              <a:solidFill>
                <a:srgbClr val="00B0F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858000" y="4495800"/>
            <a:ext cx="1594048" cy="1449288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Prévention des violences </a:t>
            </a:r>
          </a:p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et du harcèlement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rot="5400000">
            <a:off x="5444460" y="1554345"/>
            <a:ext cx="1154596" cy="107071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>
            <a:endCxn id="10" idx="0"/>
          </p:cNvCxnSpPr>
          <p:nvPr/>
        </p:nvCxnSpPr>
        <p:spPr>
          <a:xfrm>
            <a:off x="5148064" y="4293096"/>
            <a:ext cx="0" cy="836712"/>
          </a:xfrm>
          <a:prstGeom prst="line">
            <a:avLst/>
          </a:prstGeom>
          <a:ln w="158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3062064" y="1780963"/>
            <a:ext cx="1052736" cy="886037"/>
          </a:xfrm>
          <a:prstGeom prst="line">
            <a:avLst/>
          </a:prstGeom>
          <a:ln w="158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019800" y="3886200"/>
            <a:ext cx="1082904" cy="757013"/>
          </a:xfrm>
          <a:prstGeom prst="line">
            <a:avLst/>
          </a:prstGeom>
          <a:ln w="158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>
            <a:stCxn id="4" idx="1"/>
          </p:cNvCxnSpPr>
          <p:nvPr/>
        </p:nvCxnSpPr>
        <p:spPr>
          <a:xfrm rot="10800000" flipV="1">
            <a:off x="2438400" y="3488804"/>
            <a:ext cx="1295400" cy="1749896"/>
          </a:xfrm>
          <a:prstGeom prst="line">
            <a:avLst/>
          </a:prstGeom>
          <a:ln w="158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endCxn id="4" idx="3"/>
          </p:cNvCxnSpPr>
          <p:nvPr/>
        </p:nvCxnSpPr>
        <p:spPr>
          <a:xfrm rot="10800000" flipV="1">
            <a:off x="6019800" y="2667002"/>
            <a:ext cx="1148680" cy="821801"/>
          </a:xfrm>
          <a:prstGeom prst="line">
            <a:avLst/>
          </a:prstGeom>
          <a:ln w="158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6768480" y="3737992"/>
            <a:ext cx="1384920" cy="864096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/>
              <a:t>Actions de sensibilisation CESC (</a:t>
            </a:r>
            <a:r>
              <a:rPr lang="fr-FR" sz="1000" dirty="0" err="1" smtClean="0"/>
              <a:t>laicité</a:t>
            </a:r>
            <a:r>
              <a:rPr lang="fr-FR" sz="1000" dirty="0" smtClean="0"/>
              <a:t>, addictions, harcèlement)</a:t>
            </a:r>
            <a:endParaRPr lang="fr-FR" sz="1000" dirty="0"/>
          </a:p>
        </p:txBody>
      </p:sp>
      <p:sp>
        <p:nvSpPr>
          <p:cNvPr id="19" name="Ellipse 18"/>
          <p:cNvSpPr/>
          <p:nvPr/>
        </p:nvSpPr>
        <p:spPr>
          <a:xfrm>
            <a:off x="6248400" y="5620808"/>
            <a:ext cx="1088504" cy="987260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Plan de prévention des violences communiqué à tous</a:t>
            </a:r>
            <a:endParaRPr lang="fr-FR" sz="1000" dirty="0"/>
          </a:p>
        </p:txBody>
      </p:sp>
      <p:sp>
        <p:nvSpPr>
          <p:cNvPr id="20" name="Ellipse 19"/>
          <p:cNvSpPr/>
          <p:nvPr/>
        </p:nvSpPr>
        <p:spPr>
          <a:xfrm>
            <a:off x="8153400" y="4059560"/>
            <a:ext cx="990600" cy="864096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Des espaces pour en parler: infirmerie, CPE</a:t>
            </a:r>
            <a:endParaRPr lang="fr-FR" sz="1000" dirty="0"/>
          </a:p>
        </p:txBody>
      </p:sp>
      <p:sp>
        <p:nvSpPr>
          <p:cNvPr id="22" name="Ellipse 21"/>
          <p:cNvSpPr/>
          <p:nvPr/>
        </p:nvSpPr>
        <p:spPr>
          <a:xfrm>
            <a:off x="7489304" y="1161728"/>
            <a:ext cx="1502296" cy="819472"/>
          </a:xfrm>
          <a:prstGeom prst="ellips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 w="1905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Un dispositif global pour l’ATP avec 1 référent</a:t>
            </a:r>
            <a:endParaRPr lang="fr-FR" sz="1000" dirty="0"/>
          </a:p>
        </p:txBody>
      </p:sp>
      <p:sp>
        <p:nvSpPr>
          <p:cNvPr id="23" name="Ellipse 22"/>
          <p:cNvSpPr/>
          <p:nvPr/>
        </p:nvSpPr>
        <p:spPr>
          <a:xfrm>
            <a:off x="5170004" y="4374604"/>
            <a:ext cx="1224136" cy="864096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Inscriptions entrants en présence des parents</a:t>
            </a:r>
            <a:endParaRPr lang="fr-FR" sz="1000" dirty="0"/>
          </a:p>
        </p:txBody>
      </p:sp>
      <p:sp>
        <p:nvSpPr>
          <p:cNvPr id="24" name="Ellipse 23"/>
          <p:cNvSpPr/>
          <p:nvPr/>
        </p:nvSpPr>
        <p:spPr>
          <a:xfrm>
            <a:off x="4648200" y="5921896"/>
            <a:ext cx="1080120" cy="733400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Remise des bulletins en main-propre</a:t>
            </a:r>
            <a:endParaRPr lang="fr-FR" sz="1000" dirty="0"/>
          </a:p>
        </p:txBody>
      </p:sp>
      <p:sp>
        <p:nvSpPr>
          <p:cNvPr id="26" name="Ellipse 25"/>
          <p:cNvSpPr/>
          <p:nvPr/>
        </p:nvSpPr>
        <p:spPr>
          <a:xfrm>
            <a:off x="3212604" y="326876"/>
            <a:ext cx="1143372" cy="891952"/>
          </a:xfrm>
          <a:prstGeom prst="ellipse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1905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2 référent dédiés aux stratégies </a:t>
            </a:r>
            <a:r>
              <a:rPr lang="fr-FR" sz="1000" dirty="0" err="1" smtClean="0"/>
              <a:t>péda</a:t>
            </a:r>
            <a:r>
              <a:rPr lang="fr-FR" sz="1000" dirty="0" smtClean="0"/>
              <a:t> collectives</a:t>
            </a:r>
            <a:endParaRPr lang="fr-FR" sz="1000" dirty="0"/>
          </a:p>
        </p:txBody>
      </p:sp>
      <p:sp>
        <p:nvSpPr>
          <p:cNvPr id="27" name="Ellipse 26"/>
          <p:cNvSpPr/>
          <p:nvPr/>
        </p:nvSpPr>
        <p:spPr>
          <a:xfrm>
            <a:off x="228110" y="2391544"/>
            <a:ext cx="1203412" cy="1066800"/>
          </a:xfrm>
          <a:prstGeom prst="ellipse">
            <a:avLst/>
          </a:prstGeom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Lieux d’études:</a:t>
            </a:r>
          </a:p>
          <a:p>
            <a:pPr algn="ctr"/>
            <a:r>
              <a:rPr lang="fr-FR" sz="1000" dirty="0" smtClean="0"/>
              <a:t> - Permanence,</a:t>
            </a:r>
          </a:p>
          <a:p>
            <a:pPr algn="ctr">
              <a:buFontTx/>
              <a:buChar char="-"/>
            </a:pPr>
            <a:r>
              <a:rPr lang="fr-FR" sz="1000" dirty="0" smtClean="0"/>
              <a:t>CDI, </a:t>
            </a:r>
          </a:p>
          <a:p>
            <a:pPr algn="ctr"/>
            <a:r>
              <a:rPr lang="fr-FR" sz="1000" dirty="0" smtClean="0"/>
              <a:t>- Atelier 1er secours</a:t>
            </a:r>
            <a:endParaRPr lang="fr-FR" sz="1000" dirty="0"/>
          </a:p>
        </p:txBody>
      </p:sp>
      <p:sp>
        <p:nvSpPr>
          <p:cNvPr id="28" name="Ellipse 27"/>
          <p:cNvSpPr/>
          <p:nvPr/>
        </p:nvSpPr>
        <p:spPr>
          <a:xfrm>
            <a:off x="0" y="3552799"/>
            <a:ext cx="1094048" cy="1090413"/>
          </a:xfrm>
          <a:prstGeom prst="ellipse">
            <a:avLst/>
          </a:prstGeom>
          <a:solidFill>
            <a:schemeClr val="bg2">
              <a:lumMod val="90000"/>
              <a:alpha val="56000"/>
            </a:schemeClr>
          </a:solidFill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Modification lieu MDL + avec 2 services civiques</a:t>
            </a:r>
            <a:endParaRPr lang="fr-FR" sz="1000" dirty="0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2494384" y="3214592"/>
            <a:ext cx="1239416" cy="338208"/>
          </a:xfrm>
          <a:prstGeom prst="line">
            <a:avLst/>
          </a:prstGeom>
          <a:ln w="158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2781300" y="5667772"/>
            <a:ext cx="1333500" cy="940296"/>
          </a:xfrm>
          <a:prstGeom prst="ellipse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 1 référent </a:t>
            </a:r>
            <a:r>
              <a:rPr lang="fr-FR" sz="1000" dirty="0" smtClean="0"/>
              <a:t>« Partenaires »</a:t>
            </a:r>
          </a:p>
          <a:p>
            <a:pPr algn="ctr"/>
            <a:r>
              <a:rPr lang="fr-FR" sz="1000" dirty="0" smtClean="0"/>
              <a:t>(</a:t>
            </a:r>
            <a:r>
              <a:rPr lang="fr-FR" sz="1000" dirty="0" smtClean="0"/>
              <a:t>formations</a:t>
            </a:r>
            <a:r>
              <a:rPr lang="fr-FR" sz="1000" dirty="0" smtClean="0"/>
              <a:t> </a:t>
            </a:r>
            <a:r>
              <a:rPr lang="fr-FR" sz="1000" dirty="0" smtClean="0"/>
              <a:t>conférences, dons)</a:t>
            </a:r>
            <a:endParaRPr lang="fr-FR" sz="1000" dirty="0"/>
          </a:p>
        </p:txBody>
      </p:sp>
      <p:sp>
        <p:nvSpPr>
          <p:cNvPr id="32" name="Ellipse 31"/>
          <p:cNvSpPr/>
          <p:nvPr/>
        </p:nvSpPr>
        <p:spPr>
          <a:xfrm>
            <a:off x="228110" y="5080992"/>
            <a:ext cx="1302550" cy="1138064"/>
          </a:xfrm>
          <a:prstGeom prst="ellips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Groupe réflexion CAR</a:t>
            </a:r>
          </a:p>
          <a:p>
            <a:pPr algn="ctr"/>
            <a:r>
              <a:rPr lang="fr-FR" sz="1000" dirty="0" smtClean="0"/>
              <a:t>Communication, </a:t>
            </a:r>
            <a:r>
              <a:rPr lang="fr-FR" sz="1000" dirty="0" smtClean="0"/>
              <a:t>attractivité </a:t>
            </a:r>
            <a:r>
              <a:rPr lang="fr-FR" sz="1000" dirty="0" smtClean="0"/>
              <a:t>recrutement.</a:t>
            </a:r>
            <a:endParaRPr lang="fr-FR" sz="1000" dirty="0"/>
          </a:p>
        </p:txBody>
      </p:sp>
      <p:sp>
        <p:nvSpPr>
          <p:cNvPr id="34" name="Ellipse 33"/>
          <p:cNvSpPr/>
          <p:nvPr/>
        </p:nvSpPr>
        <p:spPr>
          <a:xfrm>
            <a:off x="7772400" y="5827204"/>
            <a:ext cx="1219200" cy="783704"/>
          </a:xfrm>
          <a:prstGeom prst="ellipse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19050"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000" dirty="0" smtClean="0"/>
              <a:t>Groupe climat scolaire avec</a:t>
            </a:r>
            <a:r>
              <a:rPr lang="fr-FR" sz="1000" dirty="0" smtClean="0"/>
              <a:t> 1 référent climat et harcèlement</a:t>
            </a:r>
            <a:endParaRPr lang="fr-FR" sz="1000" dirty="0"/>
          </a:p>
        </p:txBody>
      </p:sp>
      <p:sp>
        <p:nvSpPr>
          <p:cNvPr id="35" name="Ellipse 34"/>
          <p:cNvSpPr/>
          <p:nvPr/>
        </p:nvSpPr>
        <p:spPr>
          <a:xfrm>
            <a:off x="5148064" y="108248"/>
            <a:ext cx="1008112" cy="936104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Des sanctions concertées  PP, CPE Direction</a:t>
            </a:r>
            <a:endParaRPr lang="fr-FR" sz="1000" dirty="0"/>
          </a:p>
        </p:txBody>
      </p:sp>
      <p:sp>
        <p:nvSpPr>
          <p:cNvPr id="37" name="Ellipse 36"/>
          <p:cNvSpPr/>
          <p:nvPr/>
        </p:nvSpPr>
        <p:spPr>
          <a:xfrm>
            <a:off x="3852664" y="4495800"/>
            <a:ext cx="1295400" cy="712812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Communication sur les absences au jour le jour</a:t>
            </a:r>
          </a:p>
        </p:txBody>
      </p:sp>
      <p:sp>
        <p:nvSpPr>
          <p:cNvPr id="39" name="Ellipse 38"/>
          <p:cNvSpPr/>
          <p:nvPr/>
        </p:nvSpPr>
        <p:spPr>
          <a:xfrm>
            <a:off x="7102704" y="33300"/>
            <a:ext cx="1143000" cy="936104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Un tps pour élèves méritants : remise des récompenses</a:t>
            </a:r>
            <a:endParaRPr lang="fr-FR" sz="1000" dirty="0"/>
          </a:p>
        </p:txBody>
      </p:sp>
      <p:sp>
        <p:nvSpPr>
          <p:cNvPr id="40" name="Ellipse 39"/>
          <p:cNvSpPr/>
          <p:nvPr/>
        </p:nvSpPr>
        <p:spPr>
          <a:xfrm>
            <a:off x="1766664" y="108248"/>
            <a:ext cx="1295400" cy="664604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un projet pluri disciplinaire par classe et par an</a:t>
            </a:r>
            <a:endParaRPr lang="fr-FR" sz="1000" dirty="0"/>
          </a:p>
        </p:txBody>
      </p:sp>
      <p:sp>
        <p:nvSpPr>
          <p:cNvPr id="41" name="Ellipse 40"/>
          <p:cNvSpPr/>
          <p:nvPr/>
        </p:nvSpPr>
        <p:spPr>
          <a:xfrm>
            <a:off x="1094048" y="1447800"/>
            <a:ext cx="1143000" cy="914400"/>
          </a:xfrm>
          <a:prstGeom prst="ellipse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 w="1905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1 r</a:t>
            </a:r>
            <a:r>
              <a:rPr lang="fr-FR" sz="1000" dirty="0" smtClean="0"/>
              <a:t>éférent </a:t>
            </a:r>
            <a:r>
              <a:rPr lang="fr-FR" sz="1000" dirty="0" smtClean="0"/>
              <a:t>Décrochage Scolaire: lien GPDS, </a:t>
            </a:r>
            <a:r>
              <a:rPr lang="fr-FR" sz="1000" dirty="0" err="1" smtClean="0"/>
              <a:t>foquale</a:t>
            </a:r>
            <a:endParaRPr lang="fr-FR" sz="1000" dirty="0"/>
          </a:p>
        </p:txBody>
      </p:sp>
      <p:sp>
        <p:nvSpPr>
          <p:cNvPr id="42" name="Ellipse 41"/>
          <p:cNvSpPr/>
          <p:nvPr/>
        </p:nvSpPr>
        <p:spPr>
          <a:xfrm>
            <a:off x="6830752" y="2818548"/>
            <a:ext cx="1012304" cy="914400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Aide renforcée recherche de stage dès rentrée</a:t>
            </a:r>
            <a:endParaRPr lang="fr-FR" sz="1000" dirty="0"/>
          </a:p>
        </p:txBody>
      </p:sp>
      <p:sp>
        <p:nvSpPr>
          <p:cNvPr id="43" name="Ellipse 42"/>
          <p:cNvSpPr/>
          <p:nvPr/>
        </p:nvSpPr>
        <p:spPr>
          <a:xfrm>
            <a:off x="8055496" y="2818548"/>
            <a:ext cx="936104" cy="792088"/>
          </a:xfrm>
          <a:prstGeom prst="ellipse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 w="19050"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Assistants en math et français</a:t>
            </a:r>
            <a:endParaRPr lang="fr-FR" sz="1000" dirty="0"/>
          </a:p>
        </p:txBody>
      </p:sp>
      <p:sp>
        <p:nvSpPr>
          <p:cNvPr id="44" name="Ellipse 43"/>
          <p:cNvSpPr/>
          <p:nvPr/>
        </p:nvSpPr>
        <p:spPr>
          <a:xfrm>
            <a:off x="235260" y="511764"/>
            <a:ext cx="1814053" cy="915280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Mémo pour harmonisation des actions (suivi absences, exclusions, retenues)</a:t>
            </a:r>
            <a:endParaRPr lang="fr-FR" sz="1000" dirty="0"/>
          </a:p>
        </p:txBody>
      </p:sp>
      <p:sp>
        <p:nvSpPr>
          <p:cNvPr id="47" name="Ellipse 46"/>
          <p:cNvSpPr/>
          <p:nvPr/>
        </p:nvSpPr>
        <p:spPr>
          <a:xfrm>
            <a:off x="3313956" y="1297360"/>
            <a:ext cx="915144" cy="813792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Semaine d’accueil</a:t>
            </a:r>
            <a:endParaRPr lang="fr-FR" sz="1000" dirty="0"/>
          </a:p>
        </p:txBody>
      </p:sp>
      <p:sp>
        <p:nvSpPr>
          <p:cNvPr id="48" name="Ellipse 47"/>
          <p:cNvSpPr/>
          <p:nvPr/>
        </p:nvSpPr>
        <p:spPr>
          <a:xfrm>
            <a:off x="1152736" y="4215356"/>
            <a:ext cx="999728" cy="855712"/>
          </a:xfrm>
          <a:prstGeom prst="ellipse">
            <a:avLst/>
          </a:prstGeom>
          <a:solidFill>
            <a:schemeClr val="bg2">
              <a:lumMod val="90000"/>
              <a:alpha val="50000"/>
            </a:schemeClr>
          </a:solidFill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1 référent culture + soirées du personnel</a:t>
            </a:r>
          </a:p>
        </p:txBody>
      </p:sp>
      <p:sp>
        <p:nvSpPr>
          <p:cNvPr id="52" name="Ellipse 51"/>
          <p:cNvSpPr/>
          <p:nvPr/>
        </p:nvSpPr>
        <p:spPr>
          <a:xfrm>
            <a:off x="1781572" y="2667002"/>
            <a:ext cx="999728" cy="642263"/>
          </a:xfrm>
          <a:prstGeom prst="ellipse">
            <a:avLst/>
          </a:prstGeom>
          <a:solidFill>
            <a:srgbClr val="FFFFFF">
              <a:alpha val="50000"/>
            </a:srgbClr>
          </a:solidFill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Ateliers pétanque, jeux en anglais</a:t>
            </a:r>
          </a:p>
        </p:txBody>
      </p:sp>
      <p:sp>
        <p:nvSpPr>
          <p:cNvPr id="55" name="Ellipse 54"/>
          <p:cNvSpPr/>
          <p:nvPr/>
        </p:nvSpPr>
        <p:spPr>
          <a:xfrm>
            <a:off x="2237048" y="1780963"/>
            <a:ext cx="915144" cy="813792"/>
          </a:xfrm>
          <a:prstGeom prst="ellipse">
            <a:avLst/>
          </a:prstGeom>
          <a:ln w="19050"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Mise en place du tutorat pour suivi PFMP</a:t>
            </a:r>
            <a:endParaRPr lang="fr-FR" sz="1000" dirty="0"/>
          </a:p>
        </p:txBody>
      </p:sp>
      <p:sp>
        <p:nvSpPr>
          <p:cNvPr id="49" name="Ellipse 48"/>
          <p:cNvSpPr/>
          <p:nvPr/>
        </p:nvSpPr>
        <p:spPr>
          <a:xfrm>
            <a:off x="2653680" y="4756712"/>
            <a:ext cx="1080120" cy="864096"/>
          </a:xfrm>
          <a:prstGeom prst="ellipse">
            <a:avLst/>
          </a:prstGeom>
          <a:ln w="1905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/>
              <a:t>Identification du lycée (signalétique voirie + autoroute)</a:t>
            </a:r>
            <a:endParaRPr lang="fr-FR" sz="1000" dirty="0"/>
          </a:p>
        </p:txBody>
      </p:sp>
      <p:sp>
        <p:nvSpPr>
          <p:cNvPr id="50" name="Ellipse 49"/>
          <p:cNvSpPr/>
          <p:nvPr/>
        </p:nvSpPr>
        <p:spPr>
          <a:xfrm>
            <a:off x="2281436" y="3894224"/>
            <a:ext cx="870756" cy="642263"/>
          </a:xfrm>
          <a:prstGeom prst="ellipse">
            <a:avLst/>
          </a:prstGeom>
          <a:solidFill>
            <a:srgbClr val="FFFFFF">
              <a:alpha val="50000"/>
            </a:srgbClr>
          </a:solidFill>
          <a:ln w="19050"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sz="1000" dirty="0" smtClean="0">
                <a:noFill/>
              </a:rPr>
              <a:t>Tentative Reprise amicale</a:t>
            </a:r>
            <a:endParaRPr lang="fr-FR" sz="1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243</Words>
  <Application>Microsoft Macintosh PowerPoint</Application>
  <PresentationFormat>Présentation à l'écran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clovis et stephanie</dc:creator>
  <cp:lastModifiedBy>clovis et stephanie</cp:lastModifiedBy>
  <cp:revision>5</cp:revision>
  <dcterms:created xsi:type="dcterms:W3CDTF">2017-12-15T21:46:41Z</dcterms:created>
  <dcterms:modified xsi:type="dcterms:W3CDTF">2017-12-15T21:49:40Z</dcterms:modified>
</cp:coreProperties>
</file>