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60" r:id="rId6"/>
    <p:sldId id="259" r:id="rId7"/>
    <p:sldId id="261" r:id="rId8"/>
    <p:sldId id="262" r:id="rId9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289B6D-6978-4361-8EC3-B0140884D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210D69-053D-415A-A05B-6F3C91778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378D9F-C8E2-45A9-8CFB-4C25F5F96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921F-D2F8-4D03-8B4F-01E2F0D90B5A}" type="datetimeFigureOut">
              <a:rPr lang="fr-FR" smtClean="0"/>
              <a:t>16/06/2022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FDB9CB-12A0-4314-935E-59001B7D7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A0B383-7A27-40E1-AA04-BC0293BBF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A9FD-8F70-48DD-A04C-3BED5A69D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95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DE6023-2500-405A-B6F9-A47FF0749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E826D9C-FAC6-4567-93B7-2C0EABB35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96ABD5-88F4-43A8-8F9E-2E370FE38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921F-D2F8-4D03-8B4F-01E2F0D90B5A}" type="datetimeFigureOut">
              <a:rPr lang="fr-FR" smtClean="0"/>
              <a:t>16/06/2022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A2AC14-25C6-4989-A88C-FEDC4D038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22AFD8-7310-4F9A-B5C9-BF1A7F4DB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A9FD-8F70-48DD-A04C-3BED5A69D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01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095B2F2-8434-4B3F-B48E-64B848A52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FF84B73-9AFC-4C7D-BFDE-875808EC8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569B86-91C8-468F-8A00-A06A7B5E1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921F-D2F8-4D03-8B4F-01E2F0D90B5A}" type="datetimeFigureOut">
              <a:rPr lang="fr-FR" smtClean="0"/>
              <a:t>16/06/2022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078858-D272-4C00-9468-D83F4D32B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E10203-07D8-4873-80AE-4198FDBD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A9FD-8F70-48DD-A04C-3BED5A69D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25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B59CB1-356B-4632-A447-4D0E4C397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95782E-80B5-40E0-B2BB-1A0AC849E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B59E1B-011C-4E41-9A15-B564D9EF9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921F-D2F8-4D03-8B4F-01E2F0D90B5A}" type="datetimeFigureOut">
              <a:rPr lang="fr-FR" smtClean="0"/>
              <a:t>16/06/2022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6A82B4-0417-4DDA-B4D3-380E86578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F4ACF7-3FF8-48C1-BA5A-576CFFBE1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A9FD-8F70-48DD-A04C-3BED5A69D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91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F34708-8D76-472A-954B-9B8FA50A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AF8ACA-9D2C-4B6E-954C-89C109615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9453A5-1479-4E77-8018-117DE6551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921F-D2F8-4D03-8B4F-01E2F0D90B5A}" type="datetimeFigureOut">
              <a:rPr lang="fr-FR" smtClean="0"/>
              <a:t>16/06/2022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696B19-8D1A-46F1-9E14-2BD41E0A7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7655C6-CD36-49B9-A160-0C063F1D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A9FD-8F70-48DD-A04C-3BED5A69D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29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BD094A-EB61-4F8D-8B2C-E30E3270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91CF09-BCAD-46F5-8821-724E64C36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FA6047-BFE2-42C3-AC8A-F354FA450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48D633-BA82-4B07-BE45-306187E18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921F-D2F8-4D03-8B4F-01E2F0D90B5A}" type="datetimeFigureOut">
              <a:rPr lang="fr-FR" smtClean="0"/>
              <a:t>16/06/2022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31C44A-56CA-4E59-B293-A9D613F7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324165-9BBC-4F4C-BBFF-101B398D0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A9FD-8F70-48DD-A04C-3BED5A69D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73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36A915-331B-4565-8EA8-0CC15F4B6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C6FC18-A4E6-411D-80A1-42E1C7C98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6909BD-1233-4EFA-B62F-6C42F7925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B7A0CAF-D1D4-4757-A258-CE26FCF5E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F72CCB6-CC0E-47EB-82CF-E5F42C787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9A1657-BCE1-4977-AA87-F85A0B37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921F-D2F8-4D03-8B4F-01E2F0D90B5A}" type="datetimeFigureOut">
              <a:rPr lang="fr-FR" smtClean="0"/>
              <a:t>16/06/2022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EDA0E94-6F48-4E6E-9EF1-64A110741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724B4E3-0378-41A4-B131-9449D37A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A9FD-8F70-48DD-A04C-3BED5A69D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45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045B87-C711-440C-A3AC-E0E81768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98855A7-48CD-4157-B236-407AC644A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921F-D2F8-4D03-8B4F-01E2F0D90B5A}" type="datetimeFigureOut">
              <a:rPr lang="fr-FR" smtClean="0"/>
              <a:t>16/06/2022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EA2953-9BEE-4EE5-957E-58C533C3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7AA8FF-4803-4313-BCDA-E0E1C0C2E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A9FD-8F70-48DD-A04C-3BED5A69D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90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BAA23B1-B553-4412-9EF3-ADE53F16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921F-D2F8-4D03-8B4F-01E2F0D90B5A}" type="datetimeFigureOut">
              <a:rPr lang="fr-FR" smtClean="0"/>
              <a:t>16/06/2022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E0C2554-1E79-434D-8BAB-58AF283E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95ECFF-7844-42BF-AB6C-06E14DC6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A9FD-8F70-48DD-A04C-3BED5A69D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87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5FF761-5C1E-421C-8212-1470460F9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E09C80-2058-4042-8073-C8FF9E471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1BD017-C6AA-471F-9EDE-A2A8CC376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6BF1B4-0583-47A8-9D53-6352DEFE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921F-D2F8-4D03-8B4F-01E2F0D90B5A}" type="datetimeFigureOut">
              <a:rPr lang="fr-FR" smtClean="0"/>
              <a:t>16/06/2022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95DA3F-544C-4A84-99D6-5D1D6594C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4C6EA5-3EC4-4050-9A03-8BA1EF5D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A9FD-8F70-48DD-A04C-3BED5A69D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02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ED0EA8-A08B-42F5-A1DD-747DDBF6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B33532-645F-4C36-BE91-EBAAEF3F6D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D7C2CE-7571-42FE-8C80-7882D42B9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3C3FF9-BB90-4A9A-B424-F9663682B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921F-D2F8-4D03-8B4F-01E2F0D90B5A}" type="datetimeFigureOut">
              <a:rPr lang="fr-FR" smtClean="0"/>
              <a:t>16/06/2022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2CE3C5-4B12-4F0F-A90B-94C02F26E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62899B-2D8A-47D4-BBFA-A98777469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A9FD-8F70-48DD-A04C-3BED5A69D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77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5400E73-C087-4C62-9FA0-3A3B9DEE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0B9AA6-46B6-401E-A11F-1178F01DE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84D538-DE35-4625-9C5C-74795802B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1F-D2F8-4D03-8B4F-01E2F0D90B5A}" type="datetimeFigureOut">
              <a:rPr lang="fr-FR" smtClean="0"/>
              <a:t>16/06/2022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737B19-4D5A-487D-923B-A51F74A9F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A09380-7B71-431A-B541-242D90E8B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8A9FD-8F70-48DD-A04C-3BED5A69D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50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C6B57B1-3DF5-40B1-8E6D-B522E8844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78" y="832167"/>
            <a:ext cx="6785066" cy="225913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E942BCB-B4D1-491F-BE5A-02048D7C0DD6}"/>
              </a:ext>
            </a:extLst>
          </p:cNvPr>
          <p:cNvSpPr txBox="1"/>
          <p:nvPr/>
        </p:nvSpPr>
        <p:spPr>
          <a:xfrm>
            <a:off x="3497450" y="144170"/>
            <a:ext cx="8245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Suite aux : PROJECTIONS A EDEN CINEMA (LA CIOTAT)</a:t>
            </a:r>
          </a:p>
          <a:p>
            <a:pPr algn="ctr"/>
            <a:r>
              <a:rPr lang="fr-FR" b="1" dirty="0"/>
              <a:t>Des JEUDI 12 et VENDREDI 13 MAI 2022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5DD578E-0164-4B69-B4BA-7BBE39EBE4BE}"/>
              </a:ext>
            </a:extLst>
          </p:cNvPr>
          <p:cNvSpPr txBox="1"/>
          <p:nvPr/>
        </p:nvSpPr>
        <p:spPr>
          <a:xfrm>
            <a:off x="4330535" y="38218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présence des groupes classes suivants : P1, P2, P3, P5, P6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84A5C3D-6D00-42AF-B82F-DED7E4971A0F}"/>
              </a:ext>
            </a:extLst>
          </p:cNvPr>
          <p:cNvSpPr txBox="1"/>
          <p:nvPr/>
        </p:nvSpPr>
        <p:spPr>
          <a:xfrm>
            <a:off x="3997878" y="3313731"/>
            <a:ext cx="732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    De :  4 films (voir ci-après) en version originale sous-titrée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6F83198-F9D2-4901-B169-81D76830BCD8}"/>
              </a:ext>
            </a:extLst>
          </p:cNvPr>
          <p:cNvSpPr txBox="1"/>
          <p:nvPr/>
        </p:nvSpPr>
        <p:spPr>
          <a:xfrm>
            <a:off x="3811980" y="4329981"/>
            <a:ext cx="6970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                                                  Suivis par :</a:t>
            </a:r>
          </a:p>
          <a:p>
            <a:r>
              <a:rPr lang="fr-FR" dirty="0"/>
              <a:t>Mesdames Dahmani, </a:t>
            </a:r>
            <a:r>
              <a:rPr lang="fr-FR" dirty="0" err="1"/>
              <a:t>Guzzi</a:t>
            </a:r>
            <a:r>
              <a:rPr lang="fr-FR" dirty="0"/>
              <a:t>, Morales, </a:t>
            </a:r>
            <a:r>
              <a:rPr lang="fr-FR" dirty="0" err="1"/>
              <a:t>Nolasco</a:t>
            </a:r>
            <a:r>
              <a:rPr lang="fr-FR" dirty="0"/>
              <a:t>, </a:t>
            </a:r>
            <a:r>
              <a:rPr lang="fr-FR" dirty="0" err="1"/>
              <a:t>Tomassini</a:t>
            </a:r>
            <a:r>
              <a:rPr lang="fr-FR" dirty="0"/>
              <a:t>, </a:t>
            </a:r>
            <a:r>
              <a:rPr lang="fr-FR" dirty="0" err="1"/>
              <a:t>Wiertlewski</a:t>
            </a:r>
            <a:r>
              <a:rPr lang="fr-FR" dirty="0"/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7BAC676-A9B6-4FFE-ACB7-45EB38365AD0}"/>
              </a:ext>
            </a:extLst>
          </p:cNvPr>
          <p:cNvSpPr txBox="1"/>
          <p:nvPr/>
        </p:nvSpPr>
        <p:spPr>
          <a:xfrm>
            <a:off x="2541319" y="5836961"/>
            <a:ext cx="942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Retrouvez quelques critiques de films, réalisées par les élèves, en français et langues étrangères 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79C9F3A-A228-471F-AC3F-25B00DC4BA4C}"/>
              </a:ext>
            </a:extLst>
          </p:cNvPr>
          <p:cNvSpPr txBox="1"/>
          <p:nvPr/>
        </p:nvSpPr>
        <p:spPr>
          <a:xfrm rot="16200000">
            <a:off x="-2726570" y="1967919"/>
            <a:ext cx="73092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0" dirty="0" err="1">
                <a:latin typeface="Algerian" panose="04020705040A02060702" pitchFamily="82" charset="0"/>
              </a:rPr>
              <a:t>CiNEMA</a:t>
            </a:r>
            <a:endParaRPr lang="fr-FR" sz="14000" dirty="0">
              <a:latin typeface="Algerian" panose="04020705040A02060702" pitchFamily="8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B66C37E-3EAB-4D47-BE6A-B3202C0FB641}"/>
              </a:ext>
            </a:extLst>
          </p:cNvPr>
          <p:cNvSpPr txBox="1"/>
          <p:nvPr/>
        </p:nvSpPr>
        <p:spPr>
          <a:xfrm rot="16200000">
            <a:off x="-584329" y="3092563"/>
            <a:ext cx="489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Projet : « Cinéma-Europe-Langues étrangères »</a:t>
            </a:r>
          </a:p>
        </p:txBody>
      </p:sp>
    </p:spTree>
    <p:extLst>
      <p:ext uri="{BB962C8B-B14F-4D97-AF65-F5344CB8AC3E}">
        <p14:creationId xmlns:p14="http://schemas.microsoft.com/office/powerpoint/2010/main" val="2405393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3DCE415-D53C-4722-A02E-F4ADCB9DB1D2}"/>
              </a:ext>
            </a:extLst>
          </p:cNvPr>
          <p:cNvSpPr/>
          <p:nvPr/>
        </p:nvSpPr>
        <p:spPr>
          <a:xfrm>
            <a:off x="1052944" y="518725"/>
            <a:ext cx="10086109" cy="574765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7E3DBB4-0643-4C11-AF75-890D7D460FAC}"/>
              </a:ext>
            </a:extLst>
          </p:cNvPr>
          <p:cNvSpPr txBox="1"/>
          <p:nvPr/>
        </p:nvSpPr>
        <p:spPr>
          <a:xfrm>
            <a:off x="4057310" y="518725"/>
            <a:ext cx="621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FILM ITALIEN en version originale sous-titrée en français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BD49884-D645-49C6-83AD-5CCF63B039E8}"/>
              </a:ext>
            </a:extLst>
          </p:cNvPr>
          <p:cNvSpPr txBox="1"/>
          <p:nvPr/>
        </p:nvSpPr>
        <p:spPr>
          <a:xfrm>
            <a:off x="3320865" y="862617"/>
            <a:ext cx="692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« Je voulais me cacher » de Giorgio </a:t>
            </a:r>
            <a:r>
              <a:rPr lang="fr-FR" dirty="0" err="1"/>
              <a:t>Diritti</a:t>
            </a:r>
            <a:r>
              <a:rPr lang="fr-FR" dirty="0"/>
              <a:t> (2020)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D4B53B7-D682-4FB3-96F8-4B4938264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310" y="1231949"/>
            <a:ext cx="3901440" cy="4907091"/>
          </a:xfrm>
          <a:prstGeom prst="rect">
            <a:avLst/>
          </a:prstGeom>
        </p:spPr>
      </p:pic>
      <p:pic>
        <p:nvPicPr>
          <p:cNvPr id="1026" name="Picture 2" descr="Drapeau Italie - 150 x 90 cm : Amazon.fr: Sports et Loisirs">
            <a:extLst>
              <a:ext uri="{FF2B5EF4-FFF2-40B4-BE49-F238E27FC236}">
                <a16:creationId xmlns:a16="http://schemas.microsoft.com/office/drawing/2014/main" id="{8A466D42-D528-4CF2-8906-85EF50FFD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948" y="1047283"/>
            <a:ext cx="2113917" cy="140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rapeau Italie - 150 x 90 cm : Amazon.fr: Sports et Loisirs">
            <a:extLst>
              <a:ext uri="{FF2B5EF4-FFF2-40B4-BE49-F238E27FC236}">
                <a16:creationId xmlns:a16="http://schemas.microsoft.com/office/drawing/2014/main" id="{6112B522-5D8E-4349-8D73-659577AF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691" y="4769971"/>
            <a:ext cx="2113917" cy="140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296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4DC3A80-1B2E-4E05-A95C-31A1583A2324}"/>
              </a:ext>
            </a:extLst>
          </p:cNvPr>
          <p:cNvSpPr/>
          <p:nvPr/>
        </p:nvSpPr>
        <p:spPr>
          <a:xfrm>
            <a:off x="1161050" y="518725"/>
            <a:ext cx="9595328" cy="583732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054CA5D-A4F2-4DFF-B907-DFE8D9AE45F8}"/>
              </a:ext>
            </a:extLst>
          </p:cNvPr>
          <p:cNvSpPr txBox="1"/>
          <p:nvPr/>
        </p:nvSpPr>
        <p:spPr>
          <a:xfrm>
            <a:off x="3877046" y="501946"/>
            <a:ext cx="621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FILM ESPAGNOL en version originale sous-titrée en français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78938CA-BA58-4D0A-AF7B-7EEC2A5CAC66}"/>
              </a:ext>
            </a:extLst>
          </p:cNvPr>
          <p:cNvSpPr txBox="1"/>
          <p:nvPr/>
        </p:nvSpPr>
        <p:spPr>
          <a:xfrm>
            <a:off x="4612153" y="863028"/>
            <a:ext cx="692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« Yuri » de </a:t>
            </a:r>
            <a:r>
              <a:rPr lang="fr-FR" dirty="0" err="1"/>
              <a:t>Iciair</a:t>
            </a:r>
            <a:r>
              <a:rPr lang="fr-FR" dirty="0"/>
              <a:t> </a:t>
            </a:r>
            <a:r>
              <a:rPr lang="fr-FR" dirty="0" err="1"/>
              <a:t>Bollain</a:t>
            </a:r>
            <a:r>
              <a:rPr lang="fr-FR" dirty="0"/>
              <a:t> (2019)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248BE70-1AE2-41F2-9F86-5479140F2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277" y="1268806"/>
            <a:ext cx="3505443" cy="5034022"/>
          </a:xfrm>
          <a:prstGeom prst="rect">
            <a:avLst/>
          </a:prstGeom>
        </p:spPr>
      </p:pic>
      <p:pic>
        <p:nvPicPr>
          <p:cNvPr id="2050" name="Picture 2" descr="Drapeau Espagne / Espagnol / 145 cm X 90 cm - Cdiscount Maison">
            <a:extLst>
              <a:ext uri="{FF2B5EF4-FFF2-40B4-BE49-F238E27FC236}">
                <a16:creationId xmlns:a16="http://schemas.microsoft.com/office/drawing/2014/main" id="{1DEE0C44-5E80-465B-B415-8C952C18B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5" b="16462"/>
          <a:stretch/>
        </p:blipFill>
        <p:spPr bwMode="auto">
          <a:xfrm>
            <a:off x="1581461" y="741863"/>
            <a:ext cx="1631074" cy="105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rapeau Espagne / Espagnol / 145 cm X 90 cm - Cdiscount Maison">
            <a:extLst>
              <a:ext uri="{FF2B5EF4-FFF2-40B4-BE49-F238E27FC236}">
                <a16:creationId xmlns:a16="http://schemas.microsoft.com/office/drawing/2014/main" id="{91D57C3E-19C4-4C84-8BBB-CB2EE5039D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8" b="18874"/>
          <a:stretch/>
        </p:blipFill>
        <p:spPr bwMode="auto">
          <a:xfrm>
            <a:off x="8487012" y="5081333"/>
            <a:ext cx="1631074" cy="106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65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F08F330-5795-4745-BACE-5D726B2D5247}"/>
              </a:ext>
            </a:extLst>
          </p:cNvPr>
          <p:cNvSpPr/>
          <p:nvPr/>
        </p:nvSpPr>
        <p:spPr>
          <a:xfrm>
            <a:off x="1300915" y="518725"/>
            <a:ext cx="9811370" cy="582860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353D04E-1FC6-4299-8670-75CB3506612A}"/>
              </a:ext>
            </a:extLst>
          </p:cNvPr>
          <p:cNvSpPr txBox="1"/>
          <p:nvPr/>
        </p:nvSpPr>
        <p:spPr>
          <a:xfrm>
            <a:off x="3874576" y="548835"/>
            <a:ext cx="621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FILM ALLEMAND en version originale sous-titrée en français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D7CFC59-6429-46D8-932A-C46E35F36186}"/>
              </a:ext>
            </a:extLst>
          </p:cNvPr>
          <p:cNvSpPr txBox="1"/>
          <p:nvPr/>
        </p:nvSpPr>
        <p:spPr>
          <a:xfrm>
            <a:off x="3766087" y="877212"/>
            <a:ext cx="692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« La vie des autres » de </a:t>
            </a:r>
            <a:r>
              <a:rPr lang="fr-FR" dirty="0" err="1"/>
              <a:t>Henckel</a:t>
            </a:r>
            <a:r>
              <a:rPr lang="fr-FR" dirty="0"/>
              <a:t> von </a:t>
            </a:r>
            <a:r>
              <a:rPr lang="fr-FR" dirty="0" err="1"/>
              <a:t>Donnersmarck</a:t>
            </a:r>
            <a:r>
              <a:rPr lang="fr-FR" dirty="0"/>
              <a:t> (2006)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C97F926-667A-4D5D-910D-0A8E8093E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263" y="1309309"/>
            <a:ext cx="3837445" cy="4894308"/>
          </a:xfrm>
          <a:prstGeom prst="rect">
            <a:avLst/>
          </a:prstGeom>
        </p:spPr>
      </p:pic>
      <p:pic>
        <p:nvPicPr>
          <p:cNvPr id="4098" name="Picture 2" descr="Drapeau de l'Allemagne ⚑ Histoire et vente du pavillon allemand">
            <a:extLst>
              <a:ext uri="{FF2B5EF4-FFF2-40B4-BE49-F238E27FC236}">
                <a16:creationId xmlns:a16="http://schemas.microsoft.com/office/drawing/2014/main" id="{E8152D9F-FB7D-43B1-A577-C2EB1D2E9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1" t="27389" r="12204" b="25379"/>
          <a:stretch/>
        </p:blipFill>
        <p:spPr bwMode="auto">
          <a:xfrm>
            <a:off x="1712091" y="888057"/>
            <a:ext cx="1642821" cy="103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rapeau de l'Allemagne ⚑ Histoire et vente du pavillon allemand">
            <a:extLst>
              <a:ext uri="{FF2B5EF4-FFF2-40B4-BE49-F238E27FC236}">
                <a16:creationId xmlns:a16="http://schemas.microsoft.com/office/drawing/2014/main" id="{A0320F1B-C5E5-4E22-9FFF-FED6D1550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1" t="27389" r="12204" b="25379"/>
          <a:stretch/>
        </p:blipFill>
        <p:spPr bwMode="auto">
          <a:xfrm>
            <a:off x="8694549" y="4821132"/>
            <a:ext cx="1642821" cy="103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866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F08F330-5795-4745-BACE-5D726B2D5247}"/>
              </a:ext>
            </a:extLst>
          </p:cNvPr>
          <p:cNvSpPr/>
          <p:nvPr/>
        </p:nvSpPr>
        <p:spPr>
          <a:xfrm>
            <a:off x="829509" y="469508"/>
            <a:ext cx="10086109" cy="574765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D1906DB-90F8-4F98-ADFC-F90FA614DF62}"/>
              </a:ext>
            </a:extLst>
          </p:cNvPr>
          <p:cNvSpPr txBox="1"/>
          <p:nvPr/>
        </p:nvSpPr>
        <p:spPr>
          <a:xfrm>
            <a:off x="3983064" y="536005"/>
            <a:ext cx="621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FILM ANGLAIS en version sous-titrée en français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631F14A-B8FC-46A6-B49E-9D70DBBB007F}"/>
              </a:ext>
            </a:extLst>
          </p:cNvPr>
          <p:cNvSpPr txBox="1"/>
          <p:nvPr/>
        </p:nvSpPr>
        <p:spPr>
          <a:xfrm>
            <a:off x="3766087" y="877212"/>
            <a:ext cx="692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« Les suffragettes » de Sara </a:t>
            </a:r>
            <a:r>
              <a:rPr lang="fr-FR" dirty="0" err="1"/>
              <a:t>Gavron</a:t>
            </a:r>
            <a:r>
              <a:rPr lang="fr-FR" dirty="0"/>
              <a:t> (2015)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FBC4DFF-C1D0-4B3B-B7BD-04CF09404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064" y="1445001"/>
            <a:ext cx="3779001" cy="4692328"/>
          </a:xfrm>
          <a:prstGeom prst="rect">
            <a:avLst/>
          </a:prstGeom>
        </p:spPr>
      </p:pic>
      <p:pic>
        <p:nvPicPr>
          <p:cNvPr id="3074" name="Picture 2" descr="L'anglais en entreprise : gare aux abus | Les Echos">
            <a:extLst>
              <a:ext uri="{FF2B5EF4-FFF2-40B4-BE49-F238E27FC236}">
                <a16:creationId xmlns:a16="http://schemas.microsoft.com/office/drawing/2014/main" id="{50342AA1-6CB3-474B-98B7-010BC5EC2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64" y="720671"/>
            <a:ext cx="2573423" cy="144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'anglais en entreprise : gare aux abus | Les Echos">
            <a:extLst>
              <a:ext uri="{FF2B5EF4-FFF2-40B4-BE49-F238E27FC236}">
                <a16:creationId xmlns:a16="http://schemas.microsoft.com/office/drawing/2014/main" id="{C2241F30-E2EA-4150-BB9B-DC83673F8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114" y="4687634"/>
            <a:ext cx="2573423" cy="144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766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465F5A8-09EF-4332-A68C-E6F8F95F2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46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53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0BBC8C1-A43B-4640-9310-4D24746CD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46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76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19D5733-70E7-4B55-A437-42934F9CDD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" t="2597"/>
          <a:stretch/>
        </p:blipFill>
        <p:spPr>
          <a:xfrm>
            <a:off x="3654974" y="89065"/>
            <a:ext cx="4882052" cy="667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903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173</Words>
  <Application>Microsoft Office PowerPoint</Application>
  <PresentationFormat>Grand écran</PresentationFormat>
  <Paragraphs>17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NOLASCO nathalie</dc:creator>
  <cp:lastModifiedBy>NOLASCO nathalie</cp:lastModifiedBy>
  <cp:revision>14</cp:revision>
  <cp:lastPrinted>2022-05-06T15:28:48Z</cp:lastPrinted>
  <dcterms:created xsi:type="dcterms:W3CDTF">2022-05-06T09:01:46Z</dcterms:created>
  <dcterms:modified xsi:type="dcterms:W3CDTF">2022-06-16T11:46:57Z</dcterms:modified>
</cp:coreProperties>
</file>