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72" r:id="rId4"/>
    <p:sldId id="269" r:id="rId5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CC00FF"/>
    <a:srgbClr val="6600FF"/>
    <a:srgbClr val="000000"/>
    <a:srgbClr val="CCFF33"/>
    <a:srgbClr val="00CCFF"/>
    <a:srgbClr val="EAEAEA"/>
    <a:srgbClr val="CC6600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3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FA7D3F7-C66C-4346-8F2C-AA53F22B27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01F5D-FE34-45AD-9A7B-53BD5DCC0A7E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D4BCA-A861-4C4C-8871-CA72F3A0B7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4BCA-A861-4C4C-8871-CA72F3A0B7A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4BCA-A861-4C4C-8871-CA72F3A0B7A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1AD7-F87B-4CB8-917D-30BF12E620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E3F3E-9388-4F56-B6E6-E10A9227B6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9FF18-808E-4BF3-BFD2-AD7A3D12C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9E3C-426B-4FF9-80A9-BEB019AAC7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99AB-CEEB-4C50-B04A-A088692213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1E69-A39D-45FC-9C4A-7C35FE9699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DD5-AAEB-4652-8792-0BB71E3E3F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06C8-5E15-4570-9CEE-B6C9248AF2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8906F-288E-440A-8030-E071976D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FDD3-D708-4978-B44B-D3A2831A5D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F5DC-5810-4D6F-8F76-F466F45049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3A493-B2A2-4A1B-9949-731741E6F6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FB020-0A96-4056-93D6-BB760A3F60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30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66DE24A2-D266-4E31-AC6A-D246421FA2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" name="Picture 2" descr="S:\administration\Nouvelle Charte graphique 2017-2018\LP Maurice Genevoix\Logo_lp_genevoix_coul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92280" y="-14488"/>
            <a:ext cx="1980012" cy="1139232"/>
          </a:xfrm>
          <a:prstGeom prst="rect">
            <a:avLst/>
          </a:prstGeom>
          <a:noFill/>
        </p:spPr>
      </p:pic>
      <p:pic>
        <p:nvPicPr>
          <p:cNvPr id="11" name="Picture 3" descr="S:\administration\Nouvelle Charte graphique 2017-2018\Logo_lyc_genevoix_coul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36512" y="-27384"/>
            <a:ext cx="1800200" cy="123929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ransition spd="med" advTm="3000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99592" y="1484784"/>
            <a:ext cx="7488831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REUNION DE RENTREE</a:t>
            </a:r>
          </a:p>
          <a:p>
            <a:pPr algn="ctr">
              <a:defRPr/>
            </a:pPr>
            <a:r>
              <a:rPr lang="fr-F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PARENTS 2</a:t>
            </a:r>
            <a:r>
              <a:rPr lang="fr-FR" sz="5400" b="1" spc="100" baseline="300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nde</a:t>
            </a:r>
            <a:r>
              <a:rPr lang="fr-F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GT</a:t>
            </a:r>
            <a:endParaRPr lang="fr-FR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 advTm="3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680938"/>
            <a:ext cx="6838950" cy="731838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dirty="0" smtClean="0">
                <a:solidFill>
                  <a:srgbClr val="CCFF33"/>
                </a:solidFill>
              </a:rPr>
              <a:t>Les grandes caractéristiques du lycée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b="1" u="sng" dirty="0" smtClean="0">
                <a:solidFill>
                  <a:srgbClr val="000000"/>
                </a:solidFill>
              </a:rPr>
              <a:t>Un lycée magnifique</a:t>
            </a:r>
          </a:p>
          <a:p>
            <a:pPr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u="sng" dirty="0" smtClean="0">
                <a:solidFill>
                  <a:srgbClr val="000000"/>
                </a:solidFill>
              </a:rPr>
              <a:t>Une cité scolaire</a:t>
            </a:r>
          </a:p>
          <a:p>
            <a:pPr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u="sng" dirty="0" smtClean="0">
                <a:solidFill>
                  <a:srgbClr val="000000"/>
                </a:solidFill>
              </a:rPr>
              <a:t>Les </a:t>
            </a:r>
            <a:r>
              <a:rPr lang="fr-FR" b="1" u="sng" dirty="0" smtClean="0">
                <a:solidFill>
                  <a:srgbClr val="000000"/>
                </a:solidFill>
              </a:rPr>
              <a:t>effectifs</a:t>
            </a:r>
          </a:p>
          <a:p>
            <a:pPr>
              <a:buNone/>
            </a:pPr>
            <a:endParaRPr lang="fr-FR" b="1" u="sng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u="sng" dirty="0" smtClean="0">
                <a:solidFill>
                  <a:srgbClr val="000000"/>
                </a:solidFill>
              </a:rPr>
              <a:t>Les projets</a:t>
            </a:r>
            <a:endParaRPr lang="fr-FR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 advTm="3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838950" cy="1296144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dirty="0" smtClean="0">
                <a:solidFill>
                  <a:srgbClr val="CCFF33"/>
                </a:solidFill>
              </a:rPr>
              <a:t>La classe de 2nde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buNone/>
            </a:pPr>
            <a:r>
              <a:rPr lang="fr-FR" b="1" u="sng" dirty="0" smtClean="0">
                <a:solidFill>
                  <a:schemeClr val="bg1"/>
                </a:solidFill>
              </a:rPr>
              <a:t>-&gt; Le Règlement Intérieur</a:t>
            </a:r>
          </a:p>
          <a:p>
            <a:pPr>
              <a:buNone/>
            </a:pPr>
            <a:r>
              <a:rPr lang="fr-FR" b="1" u="sng" dirty="0" smtClean="0">
                <a:solidFill>
                  <a:schemeClr val="bg1"/>
                </a:solidFill>
              </a:rPr>
              <a:t>-&gt; Le travail personnel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>
                <a:solidFill>
                  <a:schemeClr val="bg1"/>
                </a:solidFill>
              </a:rPr>
              <a:t> AP Français et Mathématiques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>
                <a:solidFill>
                  <a:schemeClr val="bg1"/>
                </a:solidFill>
              </a:rPr>
              <a:t> Aide aux devoirs</a:t>
            </a:r>
          </a:p>
          <a:p>
            <a:pPr marL="447675" lvl="1" indent="-447675">
              <a:buNone/>
            </a:pPr>
            <a:r>
              <a:rPr lang="fr-FR" sz="3200" b="1" u="sng" dirty="0" smtClean="0">
                <a:solidFill>
                  <a:schemeClr val="bg1"/>
                </a:solidFill>
              </a:rPr>
              <a:t>-&gt; Un palier d’orientation essentiel</a:t>
            </a:r>
          </a:p>
          <a:p>
            <a:pPr marL="447675" lvl="1" indent="90488">
              <a:buFont typeface="Wingdings" pitchFamily="2" charset="2"/>
              <a:buChar char="q"/>
            </a:pPr>
            <a:r>
              <a:rPr lang="fr-FR" dirty="0" smtClean="0">
                <a:solidFill>
                  <a:schemeClr val="bg1"/>
                </a:solidFill>
              </a:rPr>
              <a:t>	AP Professeur Principal</a:t>
            </a:r>
          </a:p>
          <a:p>
            <a:pPr marL="447675" lvl="1" indent="90488">
              <a:buFont typeface="Wingdings" pitchFamily="2" charset="2"/>
              <a:buChar char="q"/>
            </a:pPr>
            <a:r>
              <a:rPr lang="fr-FR" dirty="0" smtClean="0">
                <a:solidFill>
                  <a:schemeClr val="bg1"/>
                </a:solidFill>
              </a:rPr>
              <a:t> Présentation des spécialités aux parents et aux élèves fin janvier</a:t>
            </a:r>
          </a:p>
          <a:p>
            <a:pPr marL="447675" lvl="1" indent="-447675">
              <a:buFont typeface="Wingdings" pitchFamily="2" charset="2"/>
              <a:buChar char="q"/>
            </a:pPr>
            <a:endParaRPr lang="fr-FR" b="1" u="sng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 advTm="3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838950" cy="731838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smtClean="0">
                <a:solidFill>
                  <a:srgbClr val="CCFF33"/>
                </a:solidFill>
              </a:rPr>
              <a:t>Calendrier annuel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</p:spPr>
        <p:txBody>
          <a:bodyPr/>
          <a:lstStyle/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-&gt; Distribution des tablettes numériques</a:t>
            </a:r>
          </a:p>
          <a:p>
            <a:pPr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-&gt; Evaluation d’entrée en 2nde (du 18 au 27.09)</a:t>
            </a:r>
          </a:p>
          <a:p>
            <a:pPr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-&gt; Exercices de sécurité: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		- Incendie: le 27.09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		- Confinement: le 17.10</a:t>
            </a:r>
          </a:p>
          <a:p>
            <a:pPr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-&gt; Réunion parents-professeurs fin 1</a:t>
            </a:r>
            <a:r>
              <a:rPr lang="fr-FR" sz="2400" b="1" baseline="30000" dirty="0" smtClean="0">
                <a:solidFill>
                  <a:schemeClr val="bg1"/>
                </a:solidFill>
              </a:rPr>
              <a:t>er</a:t>
            </a:r>
            <a:r>
              <a:rPr lang="fr-FR" sz="2400" b="1" dirty="0" smtClean="0">
                <a:solidFill>
                  <a:schemeClr val="bg1"/>
                </a:solidFill>
              </a:rPr>
              <a:t> trimestre</a:t>
            </a:r>
          </a:p>
          <a:p>
            <a:pPr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-&gt; Epreuves communes Français-Maths: le 13.02</a:t>
            </a:r>
          </a:p>
          <a:p>
            <a:pPr>
              <a:buNone/>
            </a:pPr>
            <a:endParaRPr lang="fr-FR" sz="2200" b="1" i="1" dirty="0" smtClean="0">
              <a:solidFill>
                <a:srgbClr val="CC00FF"/>
              </a:solidFill>
            </a:endParaRPr>
          </a:p>
          <a:p>
            <a:pPr>
              <a:buNone/>
            </a:pPr>
            <a:endParaRPr lang="fr-FR" sz="2200" b="1" i="1" dirty="0" smtClean="0">
              <a:solidFill>
                <a:srgbClr val="CC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b="1" u="sng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30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o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s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s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5878</TotalTime>
  <Words>72</Words>
  <Application>Microsoft Office PowerPoint</Application>
  <PresentationFormat>Affichage à l'écran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Essor</vt:lpstr>
      <vt:lpstr>Diapositive 1</vt:lpstr>
      <vt:lpstr>Les grandes caractéristiques du lycée</vt:lpstr>
      <vt:lpstr>La classe de 2nde</vt:lpstr>
      <vt:lpstr>Calendrier annuel</vt:lpstr>
    </vt:vector>
  </TitlesOfParts>
  <Company>Lycée Quinet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lycée Edgar Quinet</dc:title>
  <dc:creator>Proviseur-adjoint</dc:creator>
  <cp:lastModifiedBy>veronique.paris</cp:lastModifiedBy>
  <cp:revision>414</cp:revision>
  <cp:lastPrinted>1601-01-01T00:00:00Z</cp:lastPrinted>
  <dcterms:created xsi:type="dcterms:W3CDTF">2004-03-11T09:07:37Z</dcterms:created>
  <dcterms:modified xsi:type="dcterms:W3CDTF">2019-09-10T14:34:07Z</dcterms:modified>
</cp:coreProperties>
</file>