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33" r:id="rId2"/>
    <p:sldId id="290" r:id="rId3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660"/>
  </p:normalViewPr>
  <p:slideViewPr>
    <p:cSldViewPr>
      <p:cViewPr>
        <p:scale>
          <a:sx n="106" d="100"/>
          <a:sy n="106" d="100"/>
        </p:scale>
        <p:origin x="-2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97784-DCFB-4642-B6DD-57E5DC6765D6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AEFCC-A7FD-43A0-8F65-CC0D2030F4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DF08-FDEA-44D6-B1C8-204EEBC0189A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AE03-FD7F-41B5-9F83-60D58F760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DF08-FDEA-44D6-B1C8-204EEBC0189A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AE03-FD7F-41B5-9F83-60D58F760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DF08-FDEA-44D6-B1C8-204EEBC0189A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AE03-FD7F-41B5-9F83-60D58F760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DF08-FDEA-44D6-B1C8-204EEBC0189A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AE03-FD7F-41B5-9F83-60D58F760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DF08-FDEA-44D6-B1C8-204EEBC0189A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AE03-FD7F-41B5-9F83-60D58F760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DF08-FDEA-44D6-B1C8-204EEBC0189A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AE03-FD7F-41B5-9F83-60D58F760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DF08-FDEA-44D6-B1C8-204EEBC0189A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AE03-FD7F-41B5-9F83-60D58F760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DF08-FDEA-44D6-B1C8-204EEBC0189A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AE03-FD7F-41B5-9F83-60D58F760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DF08-FDEA-44D6-B1C8-204EEBC0189A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AE03-FD7F-41B5-9F83-60D58F760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DF08-FDEA-44D6-B1C8-204EEBC0189A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AE03-FD7F-41B5-9F83-60D58F760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DF08-FDEA-44D6-B1C8-204EEBC0189A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C6AE03-FD7F-41B5-9F83-60D58F7600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77DF08-FDEA-44D6-B1C8-204EEBC0189A}" type="datetimeFigureOut">
              <a:rPr lang="fr-FR" smtClean="0"/>
              <a:pPr/>
              <a:t>17/05/2020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C6AE03-FD7F-41B5-9F83-60D58F760077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784976" cy="3096344"/>
          </a:xfrm>
        </p:spPr>
        <p:txBody>
          <a:bodyPr>
            <a:noAutofit/>
          </a:bodyPr>
          <a:lstStyle/>
          <a:p>
            <a:pPr algn="ctr"/>
            <a:r>
              <a:rPr lang="fr-FR" sz="5400" dirty="0" smtClean="0">
                <a:latin typeface="Elephant" pitchFamily="18" charset="0"/>
                <a:sym typeface="Wingdings"/>
              </a:rPr>
              <a:t>INFORMATIONS BAC TERMINALES GENERALES ET TECHNOLOGIQUES</a:t>
            </a:r>
            <a:endParaRPr lang="fr-FR" sz="5400" dirty="0">
              <a:latin typeface="Elephant" pitchFamily="18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39552" y="188640"/>
            <a:ext cx="1752600" cy="1209675"/>
          </a:xfrm>
          <a:prstGeom prst="rect">
            <a:avLst/>
          </a:prstGeom>
        </p:spPr>
      </p:pic>
      <p:pic>
        <p:nvPicPr>
          <p:cNvPr id="6" name="Image 5" descr="I:\Com\007 - Dossiers personnels\007.3 - Lou\LOGOS ETABLISSEMENTS\Lp_13\Maurice Genevoix\Logo_lp_genevoix_coul.pn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1752600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PFMP EN FIN D’ANNEE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fr-FR" dirty="0" smtClean="0"/>
              <a:t>Pour toutes les classes du LP, les PFMP de fin d’année sont supprimées.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Pour les BTS 1</a:t>
            </a:r>
            <a:r>
              <a:rPr lang="fr-FR" baseline="30000" dirty="0" smtClean="0"/>
              <a:t>ère</a:t>
            </a:r>
            <a:r>
              <a:rPr lang="fr-FR" dirty="0" smtClean="0"/>
              <a:t> année, les PFMP sont possibles à partir du lundi 25 mai. En annexe la convention devra préciser si l’étudiant fait du télétravail, ou si l’entreprise a un protocole strict de respect des gestes barrières. En cas de reprise de l’épidémie, le proviseur se réserve le droit d’arrêter immédiatement les PFMP.</a:t>
            </a:r>
            <a:endParaRPr lang="fr-F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1299</TotalTime>
  <Words>86</Words>
  <Application>Microsoft Office PowerPoint</Application>
  <PresentationFormat>Affichage à l'écran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Débit</vt:lpstr>
      <vt:lpstr>INFORMATIONS BAC TERMINALES GENERALES ET TECHNOLOGIQUES</vt:lpstr>
      <vt:lpstr>LES PFMP EN FIN D’ANNEE</vt:lpstr>
    </vt:vector>
  </TitlesOfParts>
  <Company>Région PACA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NOUVELLES PROCEDURES D’PRIENTATION  POST-BAC</dc:title>
  <dc:creator>veronique.paris</dc:creator>
  <cp:lastModifiedBy>veronique.paris</cp:lastModifiedBy>
  <cp:revision>253</cp:revision>
  <dcterms:created xsi:type="dcterms:W3CDTF">2017-11-04T08:57:15Z</dcterms:created>
  <dcterms:modified xsi:type="dcterms:W3CDTF">2020-05-17T06:59:47Z</dcterms:modified>
</cp:coreProperties>
</file>